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2" r:id="rId3"/>
    <p:sldId id="304" r:id="rId4"/>
    <p:sldId id="305" r:id="rId5"/>
    <p:sldId id="306" r:id="rId6"/>
    <p:sldId id="312" r:id="rId7"/>
    <p:sldId id="337" r:id="rId8"/>
    <p:sldId id="307" r:id="rId9"/>
    <p:sldId id="339" r:id="rId10"/>
    <p:sldId id="286" r:id="rId11"/>
    <p:sldId id="310" r:id="rId12"/>
    <p:sldId id="311" r:id="rId13"/>
    <p:sldId id="313" r:id="rId14"/>
    <p:sldId id="314" r:id="rId15"/>
    <p:sldId id="315" r:id="rId16"/>
    <p:sldId id="324" r:id="rId17"/>
    <p:sldId id="327" r:id="rId18"/>
    <p:sldId id="329" r:id="rId19"/>
    <p:sldId id="331" r:id="rId20"/>
    <p:sldId id="333" r:id="rId21"/>
    <p:sldId id="330" r:id="rId22"/>
    <p:sldId id="320" r:id="rId23"/>
    <p:sldId id="321" r:id="rId24"/>
    <p:sldId id="297" r:id="rId25"/>
    <p:sldId id="318" r:id="rId26"/>
    <p:sldId id="322" r:id="rId27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" id="{831912F4-2C0A-4ECA-8EDB-BCE4D654D801}">
          <p14:sldIdLst>
            <p14:sldId id="303"/>
            <p14:sldId id="302"/>
            <p14:sldId id="304"/>
            <p14:sldId id="305"/>
            <p14:sldId id="306"/>
            <p14:sldId id="312"/>
            <p14:sldId id="337"/>
            <p14:sldId id="307"/>
            <p14:sldId id="339"/>
            <p14:sldId id="286"/>
            <p14:sldId id="310"/>
            <p14:sldId id="311"/>
            <p14:sldId id="313"/>
            <p14:sldId id="314"/>
            <p14:sldId id="315"/>
            <p14:sldId id="324"/>
            <p14:sldId id="327"/>
            <p14:sldId id="329"/>
            <p14:sldId id="331"/>
            <p14:sldId id="333"/>
            <p14:sldId id="330"/>
            <p14:sldId id="320"/>
            <p14:sldId id="321"/>
            <p14:sldId id="297"/>
            <p14:sldId id="318"/>
            <p14:sldId id="3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F33"/>
    <a:srgbClr val="424242"/>
    <a:srgbClr val="F8F8F8"/>
    <a:srgbClr val="FEC007"/>
    <a:srgbClr val="FE9700"/>
    <a:srgbClr val="FEEA3B"/>
    <a:srgbClr val="2196F3"/>
    <a:srgbClr val="00BBD3"/>
    <a:srgbClr val="03A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45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220F9395-BB5F-4205-A145-123F685CC98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5783" y="1747475"/>
            <a:ext cx="2666998" cy="336305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270000" dist="889000" sx="75000" sy="75000" algn="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94476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DF6FDD2D-F54D-4D48-AA23-3BFE771F02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1980" y="642937"/>
            <a:ext cx="6572250" cy="41005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374924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CF4D348-6697-41F0-9A25-3B193773A9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30441" y="1480820"/>
            <a:ext cx="4861560" cy="4983481"/>
          </a:xfrm>
          <a:prstGeom prst="rect">
            <a:avLst/>
          </a:prstGeom>
          <a:noFill/>
          <a:effectLst>
            <a:outerShdw blurRad="1270000" dist="939800" dir="13500000" sx="80000" sy="80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40575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76DD171-6A0E-49F9-BF52-75B62723907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57370" y="0"/>
            <a:ext cx="6734629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579767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A1AC866-E057-47A7-B929-4112A18B4F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25113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9838630-AC8D-4684-AE0D-100861DF6C29}"/>
              </a:ext>
            </a:extLst>
          </p:cNvPr>
          <p:cNvSpPr/>
          <p:nvPr userDrawn="1"/>
        </p:nvSpPr>
        <p:spPr>
          <a:xfrm rot="14125145">
            <a:off x="6599814" y="744306"/>
            <a:ext cx="4550036" cy="4365166"/>
          </a:xfrm>
          <a:custGeom>
            <a:avLst/>
            <a:gdLst>
              <a:gd name="connsiteX0" fmla="*/ 1461356 w 3189331"/>
              <a:gd name="connsiteY0" fmla="*/ 10544 h 3099408"/>
              <a:gd name="connsiteX1" fmla="*/ 2055716 w 3189331"/>
              <a:gd name="connsiteY1" fmla="*/ 124844 h 3099408"/>
              <a:gd name="connsiteX2" fmla="*/ 2200496 w 3189331"/>
              <a:gd name="connsiteY2" fmla="*/ 155324 h 3099408"/>
              <a:gd name="connsiteX3" fmla="*/ 2817716 w 3189331"/>
              <a:gd name="connsiteY3" fmla="*/ 322964 h 3099408"/>
              <a:gd name="connsiteX4" fmla="*/ 3152996 w 3189331"/>
              <a:gd name="connsiteY4" fmla="*/ 742064 h 3099408"/>
              <a:gd name="connsiteX5" fmla="*/ 3107276 w 3189331"/>
              <a:gd name="connsiteY5" fmla="*/ 1405004 h 3099408"/>
              <a:gd name="connsiteX6" fmla="*/ 2505296 w 3189331"/>
              <a:gd name="connsiteY6" fmla="*/ 1854584 h 3099408"/>
              <a:gd name="connsiteX7" fmla="*/ 2192876 w 3189331"/>
              <a:gd name="connsiteY7" fmla="*/ 2433704 h 3099408"/>
              <a:gd name="connsiteX8" fmla="*/ 1697576 w 3189331"/>
              <a:gd name="connsiteY8" fmla="*/ 2860424 h 3099408"/>
              <a:gd name="connsiteX9" fmla="*/ 1232756 w 3189331"/>
              <a:gd name="connsiteY9" fmla="*/ 3081404 h 3099408"/>
              <a:gd name="connsiteX10" fmla="*/ 646016 w 3189331"/>
              <a:gd name="connsiteY10" fmla="*/ 3005204 h 3099408"/>
              <a:gd name="connsiteX11" fmla="*/ 104996 w 3189331"/>
              <a:gd name="connsiteY11" fmla="*/ 2365124 h 3099408"/>
              <a:gd name="connsiteX12" fmla="*/ 44036 w 3189331"/>
              <a:gd name="connsiteY12" fmla="*/ 1252604 h 3099408"/>
              <a:gd name="connsiteX13" fmla="*/ 607916 w 3189331"/>
              <a:gd name="connsiteY13" fmla="*/ 422024 h 3099408"/>
              <a:gd name="connsiteX14" fmla="*/ 1461356 w 3189331"/>
              <a:gd name="connsiteY14" fmla="*/ 10544 h 3099408"/>
              <a:gd name="connsiteX0" fmla="*/ 1461356 w 3197385"/>
              <a:gd name="connsiteY0" fmla="*/ 10544 h 3099408"/>
              <a:gd name="connsiteX1" fmla="*/ 2055716 w 3197385"/>
              <a:gd name="connsiteY1" fmla="*/ 124844 h 3099408"/>
              <a:gd name="connsiteX2" fmla="*/ 2200496 w 3197385"/>
              <a:gd name="connsiteY2" fmla="*/ 155324 h 3099408"/>
              <a:gd name="connsiteX3" fmla="*/ 2817716 w 3197385"/>
              <a:gd name="connsiteY3" fmla="*/ 322964 h 3099408"/>
              <a:gd name="connsiteX4" fmla="*/ 3152996 w 3197385"/>
              <a:gd name="connsiteY4" fmla="*/ 742064 h 3099408"/>
              <a:gd name="connsiteX5" fmla="*/ 3107276 w 3197385"/>
              <a:gd name="connsiteY5" fmla="*/ 1405004 h 3099408"/>
              <a:gd name="connsiteX6" fmla="*/ 2505296 w 3197385"/>
              <a:gd name="connsiteY6" fmla="*/ 1854584 h 3099408"/>
              <a:gd name="connsiteX7" fmla="*/ 2192876 w 3197385"/>
              <a:gd name="connsiteY7" fmla="*/ 2433704 h 3099408"/>
              <a:gd name="connsiteX8" fmla="*/ 1697576 w 3197385"/>
              <a:gd name="connsiteY8" fmla="*/ 2860424 h 3099408"/>
              <a:gd name="connsiteX9" fmla="*/ 1232756 w 3197385"/>
              <a:gd name="connsiteY9" fmla="*/ 3081404 h 3099408"/>
              <a:gd name="connsiteX10" fmla="*/ 646016 w 3197385"/>
              <a:gd name="connsiteY10" fmla="*/ 3005204 h 3099408"/>
              <a:gd name="connsiteX11" fmla="*/ 104996 w 3197385"/>
              <a:gd name="connsiteY11" fmla="*/ 2365124 h 3099408"/>
              <a:gd name="connsiteX12" fmla="*/ 44036 w 3197385"/>
              <a:gd name="connsiteY12" fmla="*/ 1252604 h 3099408"/>
              <a:gd name="connsiteX13" fmla="*/ 607916 w 3197385"/>
              <a:gd name="connsiteY13" fmla="*/ 422024 h 3099408"/>
              <a:gd name="connsiteX14" fmla="*/ 1461356 w 3197385"/>
              <a:gd name="connsiteY14" fmla="*/ 10544 h 3099408"/>
              <a:gd name="connsiteX0" fmla="*/ 1461356 w 3116044"/>
              <a:gd name="connsiteY0" fmla="*/ 10544 h 3099408"/>
              <a:gd name="connsiteX1" fmla="*/ 2055716 w 3116044"/>
              <a:gd name="connsiteY1" fmla="*/ 124844 h 3099408"/>
              <a:gd name="connsiteX2" fmla="*/ 2200496 w 3116044"/>
              <a:gd name="connsiteY2" fmla="*/ 155324 h 3099408"/>
              <a:gd name="connsiteX3" fmla="*/ 2817716 w 3116044"/>
              <a:gd name="connsiteY3" fmla="*/ 322964 h 3099408"/>
              <a:gd name="connsiteX4" fmla="*/ 3107276 w 3116044"/>
              <a:gd name="connsiteY4" fmla="*/ 1405004 h 3099408"/>
              <a:gd name="connsiteX5" fmla="*/ 2505296 w 3116044"/>
              <a:gd name="connsiteY5" fmla="*/ 1854584 h 3099408"/>
              <a:gd name="connsiteX6" fmla="*/ 2192876 w 3116044"/>
              <a:gd name="connsiteY6" fmla="*/ 2433704 h 3099408"/>
              <a:gd name="connsiteX7" fmla="*/ 1697576 w 3116044"/>
              <a:gd name="connsiteY7" fmla="*/ 2860424 h 3099408"/>
              <a:gd name="connsiteX8" fmla="*/ 1232756 w 3116044"/>
              <a:gd name="connsiteY8" fmla="*/ 3081404 h 3099408"/>
              <a:gd name="connsiteX9" fmla="*/ 646016 w 3116044"/>
              <a:gd name="connsiteY9" fmla="*/ 3005204 h 3099408"/>
              <a:gd name="connsiteX10" fmla="*/ 104996 w 3116044"/>
              <a:gd name="connsiteY10" fmla="*/ 2365124 h 3099408"/>
              <a:gd name="connsiteX11" fmla="*/ 44036 w 3116044"/>
              <a:gd name="connsiteY11" fmla="*/ 1252604 h 3099408"/>
              <a:gd name="connsiteX12" fmla="*/ 607916 w 3116044"/>
              <a:gd name="connsiteY12" fmla="*/ 422024 h 3099408"/>
              <a:gd name="connsiteX13" fmla="*/ 1461356 w 3116044"/>
              <a:gd name="connsiteY13" fmla="*/ 10544 h 3099408"/>
              <a:gd name="connsiteX0" fmla="*/ 1461356 w 3202939"/>
              <a:gd name="connsiteY0" fmla="*/ 10544 h 3099408"/>
              <a:gd name="connsiteX1" fmla="*/ 2055716 w 3202939"/>
              <a:gd name="connsiteY1" fmla="*/ 124844 h 3099408"/>
              <a:gd name="connsiteX2" fmla="*/ 2200496 w 3202939"/>
              <a:gd name="connsiteY2" fmla="*/ 155324 h 3099408"/>
              <a:gd name="connsiteX3" fmla="*/ 2817716 w 3202939"/>
              <a:gd name="connsiteY3" fmla="*/ 322964 h 3099408"/>
              <a:gd name="connsiteX4" fmla="*/ 3107276 w 3202939"/>
              <a:gd name="connsiteY4" fmla="*/ 1405004 h 3099408"/>
              <a:gd name="connsiteX5" fmla="*/ 2505296 w 3202939"/>
              <a:gd name="connsiteY5" fmla="*/ 1854584 h 3099408"/>
              <a:gd name="connsiteX6" fmla="*/ 2192876 w 3202939"/>
              <a:gd name="connsiteY6" fmla="*/ 2433704 h 3099408"/>
              <a:gd name="connsiteX7" fmla="*/ 1697576 w 3202939"/>
              <a:gd name="connsiteY7" fmla="*/ 2860424 h 3099408"/>
              <a:gd name="connsiteX8" fmla="*/ 1232756 w 3202939"/>
              <a:gd name="connsiteY8" fmla="*/ 3081404 h 3099408"/>
              <a:gd name="connsiteX9" fmla="*/ 646016 w 3202939"/>
              <a:gd name="connsiteY9" fmla="*/ 3005204 h 3099408"/>
              <a:gd name="connsiteX10" fmla="*/ 104996 w 3202939"/>
              <a:gd name="connsiteY10" fmla="*/ 2365124 h 3099408"/>
              <a:gd name="connsiteX11" fmla="*/ 44036 w 3202939"/>
              <a:gd name="connsiteY11" fmla="*/ 1252604 h 3099408"/>
              <a:gd name="connsiteX12" fmla="*/ 607916 w 3202939"/>
              <a:gd name="connsiteY12" fmla="*/ 422024 h 3099408"/>
              <a:gd name="connsiteX13" fmla="*/ 1461356 w 3202939"/>
              <a:gd name="connsiteY13" fmla="*/ 10544 h 3099408"/>
              <a:gd name="connsiteX0" fmla="*/ 1461356 w 3202939"/>
              <a:gd name="connsiteY0" fmla="*/ 10544 h 3099408"/>
              <a:gd name="connsiteX1" fmla="*/ 2055716 w 3202939"/>
              <a:gd name="connsiteY1" fmla="*/ 124844 h 3099408"/>
              <a:gd name="connsiteX2" fmla="*/ 2200496 w 3202939"/>
              <a:gd name="connsiteY2" fmla="*/ 155324 h 3099408"/>
              <a:gd name="connsiteX3" fmla="*/ 2817716 w 3202939"/>
              <a:gd name="connsiteY3" fmla="*/ 322964 h 3099408"/>
              <a:gd name="connsiteX4" fmla="*/ 3107276 w 3202939"/>
              <a:gd name="connsiteY4" fmla="*/ 1405004 h 3099408"/>
              <a:gd name="connsiteX5" fmla="*/ 2505296 w 3202939"/>
              <a:gd name="connsiteY5" fmla="*/ 1854584 h 3099408"/>
              <a:gd name="connsiteX6" fmla="*/ 1697576 w 3202939"/>
              <a:gd name="connsiteY6" fmla="*/ 2860424 h 3099408"/>
              <a:gd name="connsiteX7" fmla="*/ 1232756 w 3202939"/>
              <a:gd name="connsiteY7" fmla="*/ 3081404 h 3099408"/>
              <a:gd name="connsiteX8" fmla="*/ 646016 w 3202939"/>
              <a:gd name="connsiteY8" fmla="*/ 3005204 h 3099408"/>
              <a:gd name="connsiteX9" fmla="*/ 104996 w 3202939"/>
              <a:gd name="connsiteY9" fmla="*/ 2365124 h 3099408"/>
              <a:gd name="connsiteX10" fmla="*/ 44036 w 3202939"/>
              <a:gd name="connsiteY10" fmla="*/ 1252604 h 3099408"/>
              <a:gd name="connsiteX11" fmla="*/ 607916 w 3202939"/>
              <a:gd name="connsiteY11" fmla="*/ 422024 h 3099408"/>
              <a:gd name="connsiteX12" fmla="*/ 1461356 w 3202939"/>
              <a:gd name="connsiteY12" fmla="*/ 10544 h 3099408"/>
              <a:gd name="connsiteX0" fmla="*/ 1461356 w 3202939"/>
              <a:gd name="connsiteY0" fmla="*/ 10544 h 3099408"/>
              <a:gd name="connsiteX1" fmla="*/ 2055716 w 3202939"/>
              <a:gd name="connsiteY1" fmla="*/ 124844 h 3099408"/>
              <a:gd name="connsiteX2" fmla="*/ 2200496 w 3202939"/>
              <a:gd name="connsiteY2" fmla="*/ 155324 h 3099408"/>
              <a:gd name="connsiteX3" fmla="*/ 2817716 w 3202939"/>
              <a:gd name="connsiteY3" fmla="*/ 322964 h 3099408"/>
              <a:gd name="connsiteX4" fmla="*/ 3107276 w 3202939"/>
              <a:gd name="connsiteY4" fmla="*/ 1405004 h 3099408"/>
              <a:gd name="connsiteX5" fmla="*/ 2505296 w 3202939"/>
              <a:gd name="connsiteY5" fmla="*/ 1854584 h 3099408"/>
              <a:gd name="connsiteX6" fmla="*/ 1697576 w 3202939"/>
              <a:gd name="connsiteY6" fmla="*/ 2860424 h 3099408"/>
              <a:gd name="connsiteX7" fmla="*/ 1232756 w 3202939"/>
              <a:gd name="connsiteY7" fmla="*/ 3081404 h 3099408"/>
              <a:gd name="connsiteX8" fmla="*/ 646016 w 3202939"/>
              <a:gd name="connsiteY8" fmla="*/ 3005204 h 3099408"/>
              <a:gd name="connsiteX9" fmla="*/ 104996 w 3202939"/>
              <a:gd name="connsiteY9" fmla="*/ 2365124 h 3099408"/>
              <a:gd name="connsiteX10" fmla="*/ 44036 w 3202939"/>
              <a:gd name="connsiteY10" fmla="*/ 1252604 h 3099408"/>
              <a:gd name="connsiteX11" fmla="*/ 607916 w 3202939"/>
              <a:gd name="connsiteY11" fmla="*/ 422024 h 3099408"/>
              <a:gd name="connsiteX12" fmla="*/ 1461356 w 3202939"/>
              <a:gd name="connsiteY12" fmla="*/ 10544 h 3099408"/>
              <a:gd name="connsiteX0" fmla="*/ 1461356 w 3202939"/>
              <a:gd name="connsiteY0" fmla="*/ 10544 h 3173530"/>
              <a:gd name="connsiteX1" fmla="*/ 2055716 w 3202939"/>
              <a:gd name="connsiteY1" fmla="*/ 124844 h 3173530"/>
              <a:gd name="connsiteX2" fmla="*/ 2200496 w 3202939"/>
              <a:gd name="connsiteY2" fmla="*/ 155324 h 3173530"/>
              <a:gd name="connsiteX3" fmla="*/ 2817716 w 3202939"/>
              <a:gd name="connsiteY3" fmla="*/ 322964 h 3173530"/>
              <a:gd name="connsiteX4" fmla="*/ 3107276 w 3202939"/>
              <a:gd name="connsiteY4" fmla="*/ 1405004 h 3173530"/>
              <a:gd name="connsiteX5" fmla="*/ 2505296 w 3202939"/>
              <a:gd name="connsiteY5" fmla="*/ 1854584 h 3173530"/>
              <a:gd name="connsiteX6" fmla="*/ 1232756 w 3202939"/>
              <a:gd name="connsiteY6" fmla="*/ 3081404 h 3173530"/>
              <a:gd name="connsiteX7" fmla="*/ 646016 w 3202939"/>
              <a:gd name="connsiteY7" fmla="*/ 3005204 h 3173530"/>
              <a:gd name="connsiteX8" fmla="*/ 104996 w 3202939"/>
              <a:gd name="connsiteY8" fmla="*/ 2365124 h 3173530"/>
              <a:gd name="connsiteX9" fmla="*/ 44036 w 3202939"/>
              <a:gd name="connsiteY9" fmla="*/ 1252604 h 3173530"/>
              <a:gd name="connsiteX10" fmla="*/ 607916 w 3202939"/>
              <a:gd name="connsiteY10" fmla="*/ 422024 h 3173530"/>
              <a:gd name="connsiteX11" fmla="*/ 1461356 w 3202939"/>
              <a:gd name="connsiteY11" fmla="*/ 10544 h 3173530"/>
              <a:gd name="connsiteX0" fmla="*/ 1461356 w 3202939"/>
              <a:gd name="connsiteY0" fmla="*/ 10544 h 3178638"/>
              <a:gd name="connsiteX1" fmla="*/ 2055716 w 3202939"/>
              <a:gd name="connsiteY1" fmla="*/ 124844 h 3178638"/>
              <a:gd name="connsiteX2" fmla="*/ 2200496 w 3202939"/>
              <a:gd name="connsiteY2" fmla="*/ 155324 h 3178638"/>
              <a:gd name="connsiteX3" fmla="*/ 2817716 w 3202939"/>
              <a:gd name="connsiteY3" fmla="*/ 322964 h 3178638"/>
              <a:gd name="connsiteX4" fmla="*/ 3107276 w 3202939"/>
              <a:gd name="connsiteY4" fmla="*/ 1405004 h 3178638"/>
              <a:gd name="connsiteX5" fmla="*/ 2505296 w 3202939"/>
              <a:gd name="connsiteY5" fmla="*/ 1854584 h 3178638"/>
              <a:gd name="connsiteX6" fmla="*/ 1232756 w 3202939"/>
              <a:gd name="connsiteY6" fmla="*/ 3081404 h 3178638"/>
              <a:gd name="connsiteX7" fmla="*/ 646016 w 3202939"/>
              <a:gd name="connsiteY7" fmla="*/ 3005204 h 3178638"/>
              <a:gd name="connsiteX8" fmla="*/ 104996 w 3202939"/>
              <a:gd name="connsiteY8" fmla="*/ 2365124 h 3178638"/>
              <a:gd name="connsiteX9" fmla="*/ 44036 w 3202939"/>
              <a:gd name="connsiteY9" fmla="*/ 1252604 h 3178638"/>
              <a:gd name="connsiteX10" fmla="*/ 607916 w 3202939"/>
              <a:gd name="connsiteY10" fmla="*/ 422024 h 3178638"/>
              <a:gd name="connsiteX11" fmla="*/ 1461356 w 3202939"/>
              <a:gd name="connsiteY11" fmla="*/ 10544 h 3178638"/>
              <a:gd name="connsiteX0" fmla="*/ 1461356 w 3202939"/>
              <a:gd name="connsiteY0" fmla="*/ 10544 h 3091066"/>
              <a:gd name="connsiteX1" fmla="*/ 2055716 w 3202939"/>
              <a:gd name="connsiteY1" fmla="*/ 124844 h 3091066"/>
              <a:gd name="connsiteX2" fmla="*/ 2200496 w 3202939"/>
              <a:gd name="connsiteY2" fmla="*/ 155324 h 3091066"/>
              <a:gd name="connsiteX3" fmla="*/ 2817716 w 3202939"/>
              <a:gd name="connsiteY3" fmla="*/ 322964 h 3091066"/>
              <a:gd name="connsiteX4" fmla="*/ 3107276 w 3202939"/>
              <a:gd name="connsiteY4" fmla="*/ 1405004 h 3091066"/>
              <a:gd name="connsiteX5" fmla="*/ 2505296 w 3202939"/>
              <a:gd name="connsiteY5" fmla="*/ 1854584 h 3091066"/>
              <a:gd name="connsiteX6" fmla="*/ 1232756 w 3202939"/>
              <a:gd name="connsiteY6" fmla="*/ 3081404 h 3091066"/>
              <a:gd name="connsiteX7" fmla="*/ 104996 w 3202939"/>
              <a:gd name="connsiteY7" fmla="*/ 2365124 h 3091066"/>
              <a:gd name="connsiteX8" fmla="*/ 44036 w 3202939"/>
              <a:gd name="connsiteY8" fmla="*/ 1252604 h 3091066"/>
              <a:gd name="connsiteX9" fmla="*/ 607916 w 3202939"/>
              <a:gd name="connsiteY9" fmla="*/ 422024 h 3091066"/>
              <a:gd name="connsiteX10" fmla="*/ 1461356 w 3202939"/>
              <a:gd name="connsiteY10" fmla="*/ 10544 h 3091066"/>
              <a:gd name="connsiteX0" fmla="*/ 1461356 w 3202939"/>
              <a:gd name="connsiteY0" fmla="*/ 10544 h 3082640"/>
              <a:gd name="connsiteX1" fmla="*/ 2055716 w 3202939"/>
              <a:gd name="connsiteY1" fmla="*/ 124844 h 3082640"/>
              <a:gd name="connsiteX2" fmla="*/ 2200496 w 3202939"/>
              <a:gd name="connsiteY2" fmla="*/ 155324 h 3082640"/>
              <a:gd name="connsiteX3" fmla="*/ 2817716 w 3202939"/>
              <a:gd name="connsiteY3" fmla="*/ 322964 h 3082640"/>
              <a:gd name="connsiteX4" fmla="*/ 3107276 w 3202939"/>
              <a:gd name="connsiteY4" fmla="*/ 1405004 h 3082640"/>
              <a:gd name="connsiteX5" fmla="*/ 2505296 w 3202939"/>
              <a:gd name="connsiteY5" fmla="*/ 1854584 h 3082640"/>
              <a:gd name="connsiteX6" fmla="*/ 1232756 w 3202939"/>
              <a:gd name="connsiteY6" fmla="*/ 3081404 h 3082640"/>
              <a:gd name="connsiteX7" fmla="*/ 104996 w 3202939"/>
              <a:gd name="connsiteY7" fmla="*/ 2365124 h 3082640"/>
              <a:gd name="connsiteX8" fmla="*/ 44036 w 3202939"/>
              <a:gd name="connsiteY8" fmla="*/ 1252604 h 3082640"/>
              <a:gd name="connsiteX9" fmla="*/ 607916 w 3202939"/>
              <a:gd name="connsiteY9" fmla="*/ 422024 h 3082640"/>
              <a:gd name="connsiteX10" fmla="*/ 1461356 w 3202939"/>
              <a:gd name="connsiteY10" fmla="*/ 10544 h 308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02939" h="3082640">
                <a:moveTo>
                  <a:pt x="1461356" y="10544"/>
                </a:moveTo>
                <a:cubicBezTo>
                  <a:pt x="1702656" y="-38986"/>
                  <a:pt x="1932526" y="100714"/>
                  <a:pt x="2055716" y="124844"/>
                </a:cubicBezTo>
                <a:cubicBezTo>
                  <a:pt x="2055716" y="124844"/>
                  <a:pt x="2073496" y="122304"/>
                  <a:pt x="2200496" y="155324"/>
                </a:cubicBezTo>
                <a:cubicBezTo>
                  <a:pt x="2200496" y="155324"/>
                  <a:pt x="2610399" y="170516"/>
                  <a:pt x="2817716" y="322964"/>
                </a:cubicBezTo>
                <a:cubicBezTo>
                  <a:pt x="3406100" y="755625"/>
                  <a:pt x="3159346" y="1149734"/>
                  <a:pt x="3107276" y="1405004"/>
                </a:cubicBezTo>
                <a:cubicBezTo>
                  <a:pt x="3055206" y="1660274"/>
                  <a:pt x="2817716" y="1575184"/>
                  <a:pt x="2505296" y="1854584"/>
                </a:cubicBezTo>
                <a:cubicBezTo>
                  <a:pt x="2192876" y="2133984"/>
                  <a:pt x="1983759" y="3053847"/>
                  <a:pt x="1232756" y="3081404"/>
                </a:cubicBezTo>
                <a:cubicBezTo>
                  <a:pt x="481753" y="3108961"/>
                  <a:pt x="303116" y="2669924"/>
                  <a:pt x="104996" y="2365124"/>
                </a:cubicBezTo>
                <a:cubicBezTo>
                  <a:pt x="4666" y="2073024"/>
                  <a:pt x="-39784" y="1576454"/>
                  <a:pt x="44036" y="1252604"/>
                </a:cubicBezTo>
                <a:cubicBezTo>
                  <a:pt x="127856" y="928754"/>
                  <a:pt x="369156" y="623954"/>
                  <a:pt x="607916" y="422024"/>
                </a:cubicBezTo>
                <a:cubicBezTo>
                  <a:pt x="846676" y="220094"/>
                  <a:pt x="1220056" y="60074"/>
                  <a:pt x="1461356" y="1054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38B3DE16-0BBD-403A-B414-F5348C4DED1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38815" y="1092533"/>
            <a:ext cx="3472034" cy="410051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270000" dist="1219200" sx="70000" sy="700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12320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ACCD3E-8911-49C9-990E-1C85401CB496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Freeform 42">
            <a:extLst>
              <a:ext uri="{FF2B5EF4-FFF2-40B4-BE49-F238E27FC236}">
                <a16:creationId xmlns:a16="http://schemas.microsoft.com/office/drawing/2014/main" id="{70443C21-0C43-41FA-879D-AB22CDDC50D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410064" y="4635507"/>
            <a:ext cx="1848945" cy="1848945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F69A8C3-9A43-4317-B987-A70F24C61A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40000" y="1843314"/>
            <a:ext cx="7112000" cy="5014686"/>
          </a:xfrm>
          <a:prstGeom prst="rect">
            <a:avLst/>
          </a:prstGeom>
          <a:noFill/>
          <a:effectLst>
            <a:outerShdw blurRad="1270000" dist="1905000" dir="13500000" sx="70000" sy="70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85453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le Slide">
    <p:bg>
      <p:bgPr>
        <a:gradFill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A652DA29-DAB8-4DFC-8B11-F7D1E8D6B4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84636" cy="6858000"/>
          </a:xfrm>
          <a:prstGeom prst="rect">
            <a:avLst/>
          </a:prstGeom>
          <a:noFill/>
          <a:effectLst>
            <a:outerShdw blurRad="1270000" dist="952500" dir="13500000" sx="90000" sy="90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F1EE7-104B-427E-A4E2-574089E24AF5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34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5D309B7-E36E-47EA-8435-BCB7D9CC4E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86255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8BC850F-4825-4054-A42E-E73549AFA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23784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A2EF0BB5-732B-41FE-9B7F-3253C3F700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61313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EB69645D-5997-4A1D-925F-22AE36D6E0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98841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9418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0229A8E3-980B-46DF-A4A4-9ADA82F209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12192000" cy="356234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89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354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B8EC2E99-C95A-4612-A369-F4397672766E}"/>
              </a:ext>
            </a:extLst>
          </p:cNvPr>
          <p:cNvSpPr/>
          <p:nvPr userDrawn="1"/>
        </p:nvSpPr>
        <p:spPr>
          <a:xfrm flipH="1">
            <a:off x="4457699" y="-1262741"/>
            <a:ext cx="7734299" cy="7734299"/>
          </a:xfrm>
          <a:prstGeom prst="rt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C94E46F5-6B9A-4C76-AE24-B48FC39815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86498" y="2"/>
            <a:ext cx="4267201" cy="6471556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  <a:effectLst>
            <a:outerShdw blurRad="1270000" dist="1955800" sx="70000" sy="70000" algn="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C1DB1C-0186-451A-8156-B3B5FDA7B3D0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A8F8A6-A156-4790-BDC9-7D4C3990060C}"/>
              </a:ext>
            </a:extLst>
          </p:cNvPr>
          <p:cNvSpPr txBox="1"/>
          <p:nvPr userDrawn="1"/>
        </p:nvSpPr>
        <p:spPr>
          <a:xfrm rot="16200000">
            <a:off x="10362318" y="3298195"/>
            <a:ext cx="2724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spc="300" dirty="0">
                <a:solidFill>
                  <a:schemeClr val="bg1">
                    <a:alpha val="70000"/>
                  </a:schemeClr>
                </a:solidFill>
                <a:latin typeface="Inter Light" panose="020B05020300000000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www.brainesco.com</a:t>
            </a:r>
            <a:endParaRPr lang="id-ID" sz="1100" b="0" spc="300" dirty="0">
              <a:solidFill>
                <a:schemeClr val="bg1">
                  <a:alpha val="70000"/>
                </a:schemeClr>
              </a:solidFill>
              <a:latin typeface="Inter Light" panose="020B05020300000000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1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0D4ABE66-271E-4B29-BA64-B7698069C7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3650" y="2200275"/>
            <a:ext cx="8667750" cy="3152775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7324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FE12D7-B39E-4B1B-8D86-5E1A4DBAAEFB}"/>
              </a:ext>
            </a:extLst>
          </p:cNvPr>
          <p:cNvSpPr txBox="1"/>
          <p:nvPr userDrawn="1"/>
        </p:nvSpPr>
        <p:spPr>
          <a:xfrm>
            <a:off x="747760" y="0"/>
            <a:ext cx="9024843" cy="37702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3900" b="1" dirty="0">
                <a:solidFill>
                  <a:schemeClr val="bg1"/>
                </a:solidFill>
                <a:effectLst>
                  <a:outerShdw blurRad="1270000" sx="85000" sy="85000" algn="ctr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  <a:endParaRPr lang="id-ID" sz="23900" b="1" dirty="0">
              <a:solidFill>
                <a:schemeClr val="bg1"/>
              </a:solidFill>
              <a:effectLst>
                <a:outerShdw blurRad="1270000" sx="85000" sy="85000" algn="ctr" rotWithShape="0">
                  <a:schemeClr val="bg1">
                    <a:lumMod val="75000"/>
                    <a:alpha val="40000"/>
                  </a:schemeClr>
                </a:outerShdw>
              </a:effectLst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56D7F9-797F-4C10-B4F1-2B0FBCAEE70A}"/>
              </a:ext>
            </a:extLst>
          </p:cNvPr>
          <p:cNvSpPr txBox="1"/>
          <p:nvPr userDrawn="1"/>
        </p:nvSpPr>
        <p:spPr>
          <a:xfrm>
            <a:off x="2419398" y="2445664"/>
            <a:ext cx="9024843" cy="37702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23900" b="1" dirty="0">
                <a:solidFill>
                  <a:schemeClr val="bg1"/>
                </a:solidFill>
                <a:effectLst>
                  <a:outerShdw blurRad="1270000" sx="85000" sy="85000" algn="ctr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id-ID" sz="23900" b="1" dirty="0">
              <a:solidFill>
                <a:schemeClr val="bg1"/>
              </a:solidFill>
              <a:effectLst>
                <a:outerShdw blurRad="1270000" sx="85000" sy="85000" algn="ctr" rotWithShape="0">
                  <a:schemeClr val="bg1">
                    <a:lumMod val="75000"/>
                    <a:alpha val="40000"/>
                  </a:schemeClr>
                </a:outerShdw>
              </a:effectLst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69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:a16="http://schemas.microsoft.com/office/drawing/2014/main" id="{B1CD3A5D-4184-4E4F-AA75-AD0BDC56CE64}"/>
              </a:ext>
            </a:extLst>
          </p:cNvPr>
          <p:cNvSpPr/>
          <p:nvPr userDrawn="1"/>
        </p:nvSpPr>
        <p:spPr>
          <a:xfrm flipH="1">
            <a:off x="4438650" y="-1262741"/>
            <a:ext cx="7753348" cy="8120741"/>
          </a:xfrm>
          <a:prstGeom prst="rt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D00964B-C8DD-4F50-9B58-685B008337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38116" y="909306"/>
            <a:ext cx="2243138" cy="3963988"/>
          </a:xfrm>
          <a:custGeom>
            <a:avLst/>
            <a:gdLst>
              <a:gd name="connsiteX0" fmla="*/ 0 w 1944688"/>
              <a:gd name="connsiteY0" fmla="*/ 0 h 3671888"/>
              <a:gd name="connsiteX1" fmla="*/ 1944688 w 1944688"/>
              <a:gd name="connsiteY1" fmla="*/ 0 h 3671888"/>
              <a:gd name="connsiteX2" fmla="*/ 1944688 w 1944688"/>
              <a:gd name="connsiteY2" fmla="*/ 3671888 h 3671888"/>
              <a:gd name="connsiteX3" fmla="*/ 0 w 1944688"/>
              <a:gd name="connsiteY3" fmla="*/ 3671888 h 3671888"/>
              <a:gd name="connsiteX4" fmla="*/ 0 w 1944688"/>
              <a:gd name="connsiteY4" fmla="*/ 0 h 3671888"/>
              <a:gd name="connsiteX0" fmla="*/ 63500 w 2008188"/>
              <a:gd name="connsiteY0" fmla="*/ 0 h 3824288"/>
              <a:gd name="connsiteX1" fmla="*/ 2008188 w 2008188"/>
              <a:gd name="connsiteY1" fmla="*/ 0 h 3824288"/>
              <a:gd name="connsiteX2" fmla="*/ 2008188 w 2008188"/>
              <a:gd name="connsiteY2" fmla="*/ 3671888 h 3824288"/>
              <a:gd name="connsiteX3" fmla="*/ 0 w 2008188"/>
              <a:gd name="connsiteY3" fmla="*/ 3824288 h 3824288"/>
              <a:gd name="connsiteX4" fmla="*/ 63500 w 2008188"/>
              <a:gd name="connsiteY4" fmla="*/ 0 h 3824288"/>
              <a:gd name="connsiteX0" fmla="*/ 101600 w 2046288"/>
              <a:gd name="connsiteY0" fmla="*/ 0 h 3875088"/>
              <a:gd name="connsiteX1" fmla="*/ 2046288 w 2046288"/>
              <a:gd name="connsiteY1" fmla="*/ 0 h 3875088"/>
              <a:gd name="connsiteX2" fmla="*/ 2046288 w 2046288"/>
              <a:gd name="connsiteY2" fmla="*/ 3671888 h 3875088"/>
              <a:gd name="connsiteX3" fmla="*/ 0 w 2046288"/>
              <a:gd name="connsiteY3" fmla="*/ 3875088 h 3875088"/>
              <a:gd name="connsiteX4" fmla="*/ 101600 w 2046288"/>
              <a:gd name="connsiteY4" fmla="*/ 0 h 3875088"/>
              <a:gd name="connsiteX0" fmla="*/ 88900 w 2033588"/>
              <a:gd name="connsiteY0" fmla="*/ 0 h 3875088"/>
              <a:gd name="connsiteX1" fmla="*/ 2033588 w 2033588"/>
              <a:gd name="connsiteY1" fmla="*/ 0 h 3875088"/>
              <a:gd name="connsiteX2" fmla="*/ 2033588 w 2033588"/>
              <a:gd name="connsiteY2" fmla="*/ 3671888 h 3875088"/>
              <a:gd name="connsiteX3" fmla="*/ 0 w 2033588"/>
              <a:gd name="connsiteY3" fmla="*/ 3875088 h 3875088"/>
              <a:gd name="connsiteX4" fmla="*/ 88900 w 2033588"/>
              <a:gd name="connsiteY4" fmla="*/ 0 h 387508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8188 w 2008188"/>
              <a:gd name="connsiteY2" fmla="*/ 36718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1838 w 2008188"/>
              <a:gd name="connsiteY2" fmla="*/ 372903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1995488 w 2008188"/>
              <a:gd name="connsiteY2" fmla="*/ 38115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14819"/>
              <a:gd name="connsiteY0" fmla="*/ 0 h 3868738"/>
              <a:gd name="connsiteX1" fmla="*/ 2008188 w 2014819"/>
              <a:gd name="connsiteY1" fmla="*/ 0 h 3868738"/>
              <a:gd name="connsiteX2" fmla="*/ 2014538 w 2014819"/>
              <a:gd name="connsiteY2" fmla="*/ 3849688 h 3868738"/>
              <a:gd name="connsiteX3" fmla="*/ 0 w 2014819"/>
              <a:gd name="connsiteY3" fmla="*/ 3868738 h 3868738"/>
              <a:gd name="connsiteX4" fmla="*/ 63500 w 2014819"/>
              <a:gd name="connsiteY4" fmla="*/ 0 h 3868738"/>
              <a:gd name="connsiteX0" fmla="*/ 63500 w 2033696"/>
              <a:gd name="connsiteY0" fmla="*/ 0 h 3868738"/>
              <a:gd name="connsiteX1" fmla="*/ 2008188 w 2033696"/>
              <a:gd name="connsiteY1" fmla="*/ 0 h 3868738"/>
              <a:gd name="connsiteX2" fmla="*/ 2033588 w 2033696"/>
              <a:gd name="connsiteY2" fmla="*/ 3856038 h 3868738"/>
              <a:gd name="connsiteX3" fmla="*/ 0 w 2033696"/>
              <a:gd name="connsiteY3" fmla="*/ 3868738 h 3868738"/>
              <a:gd name="connsiteX4" fmla="*/ 63500 w 2033696"/>
              <a:gd name="connsiteY4" fmla="*/ 0 h 3868738"/>
              <a:gd name="connsiteX0" fmla="*/ 63500 w 2071736"/>
              <a:gd name="connsiteY0" fmla="*/ 0 h 3868738"/>
              <a:gd name="connsiteX1" fmla="*/ 2008188 w 2071736"/>
              <a:gd name="connsiteY1" fmla="*/ 0 h 3868738"/>
              <a:gd name="connsiteX2" fmla="*/ 2071688 w 2071736"/>
              <a:gd name="connsiteY2" fmla="*/ 3862388 h 3868738"/>
              <a:gd name="connsiteX3" fmla="*/ 0 w 2071736"/>
              <a:gd name="connsiteY3" fmla="*/ 3868738 h 3868738"/>
              <a:gd name="connsiteX4" fmla="*/ 63500 w 2071736"/>
              <a:gd name="connsiteY4" fmla="*/ 0 h 3868738"/>
              <a:gd name="connsiteX0" fmla="*/ 63500 w 2065391"/>
              <a:gd name="connsiteY0" fmla="*/ 0 h 3868738"/>
              <a:gd name="connsiteX1" fmla="*/ 2008188 w 2065391"/>
              <a:gd name="connsiteY1" fmla="*/ 0 h 3868738"/>
              <a:gd name="connsiteX2" fmla="*/ 2065338 w 2065391"/>
              <a:gd name="connsiteY2" fmla="*/ 3856038 h 3868738"/>
              <a:gd name="connsiteX3" fmla="*/ 0 w 2065391"/>
              <a:gd name="connsiteY3" fmla="*/ 3868738 h 3868738"/>
              <a:gd name="connsiteX4" fmla="*/ 63500 w 2065391"/>
              <a:gd name="connsiteY4" fmla="*/ 0 h 3868738"/>
              <a:gd name="connsiteX0" fmla="*/ 63500 w 2040027"/>
              <a:gd name="connsiteY0" fmla="*/ 0 h 3868738"/>
              <a:gd name="connsiteX1" fmla="*/ 2008188 w 2040027"/>
              <a:gd name="connsiteY1" fmla="*/ 0 h 3868738"/>
              <a:gd name="connsiteX2" fmla="*/ 2039938 w 2040027"/>
              <a:gd name="connsiteY2" fmla="*/ 3843338 h 3868738"/>
              <a:gd name="connsiteX3" fmla="*/ 0 w 2040027"/>
              <a:gd name="connsiteY3" fmla="*/ 3868738 h 3868738"/>
              <a:gd name="connsiteX4" fmla="*/ 63500 w 2040027"/>
              <a:gd name="connsiteY4" fmla="*/ 0 h 3868738"/>
              <a:gd name="connsiteX0" fmla="*/ 63500 w 2052705"/>
              <a:gd name="connsiteY0" fmla="*/ 0 h 3868738"/>
              <a:gd name="connsiteX1" fmla="*/ 2008188 w 2052705"/>
              <a:gd name="connsiteY1" fmla="*/ 0 h 3868738"/>
              <a:gd name="connsiteX2" fmla="*/ 2052638 w 2052705"/>
              <a:gd name="connsiteY2" fmla="*/ 3849688 h 3868738"/>
              <a:gd name="connsiteX3" fmla="*/ 0 w 2052705"/>
              <a:gd name="connsiteY3" fmla="*/ 3868738 h 3868738"/>
              <a:gd name="connsiteX4" fmla="*/ 63500 w 2052705"/>
              <a:gd name="connsiteY4" fmla="*/ 0 h 3868738"/>
              <a:gd name="connsiteX0" fmla="*/ 82550 w 2071755"/>
              <a:gd name="connsiteY0" fmla="*/ 0 h 3900488"/>
              <a:gd name="connsiteX1" fmla="*/ 2027238 w 2071755"/>
              <a:gd name="connsiteY1" fmla="*/ 0 h 3900488"/>
              <a:gd name="connsiteX2" fmla="*/ 2071688 w 2071755"/>
              <a:gd name="connsiteY2" fmla="*/ 3849688 h 3900488"/>
              <a:gd name="connsiteX3" fmla="*/ 0 w 2071755"/>
              <a:gd name="connsiteY3" fmla="*/ 3900488 h 3900488"/>
              <a:gd name="connsiteX4" fmla="*/ 82550 w 2071755"/>
              <a:gd name="connsiteY4" fmla="*/ 0 h 3900488"/>
              <a:gd name="connsiteX0" fmla="*/ 76200 w 2065405"/>
              <a:gd name="connsiteY0" fmla="*/ 0 h 3881438"/>
              <a:gd name="connsiteX1" fmla="*/ 2020888 w 2065405"/>
              <a:gd name="connsiteY1" fmla="*/ 0 h 3881438"/>
              <a:gd name="connsiteX2" fmla="*/ 2065338 w 2065405"/>
              <a:gd name="connsiteY2" fmla="*/ 3849688 h 3881438"/>
              <a:gd name="connsiteX3" fmla="*/ 0 w 2065405"/>
              <a:gd name="connsiteY3" fmla="*/ 3881438 h 3881438"/>
              <a:gd name="connsiteX4" fmla="*/ 76200 w 2065405"/>
              <a:gd name="connsiteY4" fmla="*/ 0 h 3881438"/>
              <a:gd name="connsiteX0" fmla="*/ 76200 w 2065405"/>
              <a:gd name="connsiteY0" fmla="*/ 0 h 3894138"/>
              <a:gd name="connsiteX1" fmla="*/ 2020888 w 2065405"/>
              <a:gd name="connsiteY1" fmla="*/ 0 h 3894138"/>
              <a:gd name="connsiteX2" fmla="*/ 2065338 w 2065405"/>
              <a:gd name="connsiteY2" fmla="*/ 3849688 h 3894138"/>
              <a:gd name="connsiteX3" fmla="*/ 0 w 2065405"/>
              <a:gd name="connsiteY3" fmla="*/ 3894138 h 3894138"/>
              <a:gd name="connsiteX4" fmla="*/ 76200 w 2065405"/>
              <a:gd name="connsiteY4" fmla="*/ 0 h 3894138"/>
              <a:gd name="connsiteX0" fmla="*/ 44450 w 2065405"/>
              <a:gd name="connsiteY0" fmla="*/ 0 h 3900488"/>
              <a:gd name="connsiteX1" fmla="*/ 2020888 w 2065405"/>
              <a:gd name="connsiteY1" fmla="*/ 6350 h 3900488"/>
              <a:gd name="connsiteX2" fmla="*/ 2065338 w 2065405"/>
              <a:gd name="connsiteY2" fmla="*/ 3856038 h 3900488"/>
              <a:gd name="connsiteX3" fmla="*/ 0 w 2065405"/>
              <a:gd name="connsiteY3" fmla="*/ 3900488 h 3900488"/>
              <a:gd name="connsiteX4" fmla="*/ 44450 w 2065405"/>
              <a:gd name="connsiteY4" fmla="*/ 0 h 3900488"/>
              <a:gd name="connsiteX0" fmla="*/ 25400 w 2065405"/>
              <a:gd name="connsiteY0" fmla="*/ 0 h 3944938"/>
              <a:gd name="connsiteX1" fmla="*/ 2020888 w 2065405"/>
              <a:gd name="connsiteY1" fmla="*/ 50800 h 3944938"/>
              <a:gd name="connsiteX2" fmla="*/ 2065338 w 2065405"/>
              <a:gd name="connsiteY2" fmla="*/ 3900488 h 3944938"/>
              <a:gd name="connsiteX3" fmla="*/ 0 w 2065405"/>
              <a:gd name="connsiteY3" fmla="*/ 3944938 h 3944938"/>
              <a:gd name="connsiteX4" fmla="*/ 25400 w 2065405"/>
              <a:gd name="connsiteY4" fmla="*/ 0 h 3944938"/>
              <a:gd name="connsiteX0" fmla="*/ 0 w 2084455"/>
              <a:gd name="connsiteY0" fmla="*/ 0 h 3951288"/>
              <a:gd name="connsiteX1" fmla="*/ 2039938 w 2084455"/>
              <a:gd name="connsiteY1" fmla="*/ 57150 h 3951288"/>
              <a:gd name="connsiteX2" fmla="*/ 2084388 w 2084455"/>
              <a:gd name="connsiteY2" fmla="*/ 3906838 h 3951288"/>
              <a:gd name="connsiteX3" fmla="*/ 19050 w 2084455"/>
              <a:gd name="connsiteY3" fmla="*/ 3951288 h 3951288"/>
              <a:gd name="connsiteX4" fmla="*/ 0 w 2084455"/>
              <a:gd name="connsiteY4" fmla="*/ 0 h 3951288"/>
              <a:gd name="connsiteX0" fmla="*/ 0 w 2128905"/>
              <a:gd name="connsiteY0" fmla="*/ 0 h 3944938"/>
              <a:gd name="connsiteX1" fmla="*/ 2084388 w 2128905"/>
              <a:gd name="connsiteY1" fmla="*/ 50800 h 3944938"/>
              <a:gd name="connsiteX2" fmla="*/ 2128838 w 2128905"/>
              <a:gd name="connsiteY2" fmla="*/ 3900488 h 3944938"/>
              <a:gd name="connsiteX3" fmla="*/ 63500 w 2128905"/>
              <a:gd name="connsiteY3" fmla="*/ 3944938 h 3944938"/>
              <a:gd name="connsiteX4" fmla="*/ 0 w 2128905"/>
              <a:gd name="connsiteY4" fmla="*/ 0 h 3944938"/>
              <a:gd name="connsiteX0" fmla="*/ 0 w 2167005"/>
              <a:gd name="connsiteY0" fmla="*/ 0 h 3951288"/>
              <a:gd name="connsiteX1" fmla="*/ 2122488 w 2167005"/>
              <a:gd name="connsiteY1" fmla="*/ 57150 h 3951288"/>
              <a:gd name="connsiteX2" fmla="*/ 2166938 w 2167005"/>
              <a:gd name="connsiteY2" fmla="*/ 3906838 h 3951288"/>
              <a:gd name="connsiteX3" fmla="*/ 101600 w 2167005"/>
              <a:gd name="connsiteY3" fmla="*/ 3951288 h 3951288"/>
              <a:gd name="connsiteX4" fmla="*/ 0 w 2167005"/>
              <a:gd name="connsiteY4" fmla="*/ 0 h 3951288"/>
              <a:gd name="connsiteX0" fmla="*/ 0 w 2167219"/>
              <a:gd name="connsiteY0" fmla="*/ 0 h 3951288"/>
              <a:gd name="connsiteX1" fmla="*/ 2160588 w 2167219"/>
              <a:gd name="connsiteY1" fmla="*/ 57150 h 3951288"/>
              <a:gd name="connsiteX2" fmla="*/ 2166938 w 2167219"/>
              <a:gd name="connsiteY2" fmla="*/ 3906838 h 3951288"/>
              <a:gd name="connsiteX3" fmla="*/ 101600 w 2167219"/>
              <a:gd name="connsiteY3" fmla="*/ 3951288 h 3951288"/>
              <a:gd name="connsiteX4" fmla="*/ 0 w 2167219"/>
              <a:gd name="connsiteY4" fmla="*/ 0 h 3951288"/>
              <a:gd name="connsiteX0" fmla="*/ 0 w 2192338"/>
              <a:gd name="connsiteY0" fmla="*/ 0 h 3951288"/>
              <a:gd name="connsiteX1" fmla="*/ 2192338 w 2192338"/>
              <a:gd name="connsiteY1" fmla="*/ 38100 h 3951288"/>
              <a:gd name="connsiteX2" fmla="*/ 2166938 w 2192338"/>
              <a:gd name="connsiteY2" fmla="*/ 3906838 h 3951288"/>
              <a:gd name="connsiteX3" fmla="*/ 101600 w 2192338"/>
              <a:gd name="connsiteY3" fmla="*/ 3951288 h 3951288"/>
              <a:gd name="connsiteX4" fmla="*/ 0 w 2192338"/>
              <a:gd name="connsiteY4" fmla="*/ 0 h 3951288"/>
              <a:gd name="connsiteX0" fmla="*/ 0 w 2211388"/>
              <a:gd name="connsiteY0" fmla="*/ 0 h 3951288"/>
              <a:gd name="connsiteX1" fmla="*/ 2211388 w 2211388"/>
              <a:gd name="connsiteY1" fmla="*/ 25400 h 3951288"/>
              <a:gd name="connsiteX2" fmla="*/ 2166938 w 2211388"/>
              <a:gd name="connsiteY2" fmla="*/ 3906838 h 3951288"/>
              <a:gd name="connsiteX3" fmla="*/ 101600 w 2211388"/>
              <a:gd name="connsiteY3" fmla="*/ 3951288 h 3951288"/>
              <a:gd name="connsiteX4" fmla="*/ 0 w 2211388"/>
              <a:gd name="connsiteY4" fmla="*/ 0 h 3951288"/>
              <a:gd name="connsiteX0" fmla="*/ 0 w 2230438"/>
              <a:gd name="connsiteY0" fmla="*/ 0 h 3951288"/>
              <a:gd name="connsiteX1" fmla="*/ 2230438 w 2230438"/>
              <a:gd name="connsiteY1" fmla="*/ 19050 h 3951288"/>
              <a:gd name="connsiteX2" fmla="*/ 2166938 w 2230438"/>
              <a:gd name="connsiteY2" fmla="*/ 3906838 h 3951288"/>
              <a:gd name="connsiteX3" fmla="*/ 101600 w 2230438"/>
              <a:gd name="connsiteY3" fmla="*/ 3951288 h 3951288"/>
              <a:gd name="connsiteX4" fmla="*/ 0 w 2230438"/>
              <a:gd name="connsiteY4" fmla="*/ 0 h 3951288"/>
              <a:gd name="connsiteX0" fmla="*/ 0 w 2249488"/>
              <a:gd name="connsiteY0" fmla="*/ 12700 h 3963988"/>
              <a:gd name="connsiteX1" fmla="*/ 2249488 w 2249488"/>
              <a:gd name="connsiteY1" fmla="*/ 0 h 3963988"/>
              <a:gd name="connsiteX2" fmla="*/ 2166938 w 2249488"/>
              <a:gd name="connsiteY2" fmla="*/ 3919538 h 3963988"/>
              <a:gd name="connsiteX3" fmla="*/ 101600 w 2249488"/>
              <a:gd name="connsiteY3" fmla="*/ 3963988 h 3963988"/>
              <a:gd name="connsiteX4" fmla="*/ 0 w 2249488"/>
              <a:gd name="connsiteY4" fmla="*/ 12700 h 3963988"/>
              <a:gd name="connsiteX0" fmla="*/ 0 w 2236788"/>
              <a:gd name="connsiteY0" fmla="*/ 25400 h 3963988"/>
              <a:gd name="connsiteX1" fmla="*/ 2236788 w 2236788"/>
              <a:gd name="connsiteY1" fmla="*/ 0 h 3963988"/>
              <a:gd name="connsiteX2" fmla="*/ 2154238 w 2236788"/>
              <a:gd name="connsiteY2" fmla="*/ 3919538 h 3963988"/>
              <a:gd name="connsiteX3" fmla="*/ 88900 w 2236788"/>
              <a:gd name="connsiteY3" fmla="*/ 3963988 h 3963988"/>
              <a:gd name="connsiteX4" fmla="*/ 0 w 2236788"/>
              <a:gd name="connsiteY4" fmla="*/ 25400 h 3963988"/>
              <a:gd name="connsiteX0" fmla="*/ 0 w 2255838"/>
              <a:gd name="connsiteY0" fmla="*/ 50800 h 3963988"/>
              <a:gd name="connsiteX1" fmla="*/ 2255838 w 2255838"/>
              <a:gd name="connsiteY1" fmla="*/ 0 h 3963988"/>
              <a:gd name="connsiteX2" fmla="*/ 2173288 w 2255838"/>
              <a:gd name="connsiteY2" fmla="*/ 3919538 h 3963988"/>
              <a:gd name="connsiteX3" fmla="*/ 107950 w 2255838"/>
              <a:gd name="connsiteY3" fmla="*/ 3963988 h 3963988"/>
              <a:gd name="connsiteX4" fmla="*/ 0 w 2255838"/>
              <a:gd name="connsiteY4" fmla="*/ 5080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016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004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8598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693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3138" h="3963988">
                <a:moveTo>
                  <a:pt x="0" y="57150"/>
                </a:moveTo>
                <a:lnTo>
                  <a:pt x="2243138" y="0"/>
                </a:lnTo>
                <a:cubicBezTo>
                  <a:pt x="2241021" y="1243013"/>
                  <a:pt x="2169055" y="2670175"/>
                  <a:pt x="2166938" y="3913188"/>
                </a:cubicBezTo>
                <a:lnTo>
                  <a:pt x="114300" y="3963988"/>
                </a:lnTo>
                <a:lnTo>
                  <a:pt x="0" y="57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scene3d>
            <a:camera prst="perspectiveContrastingLeftFacing" fov="3600000">
              <a:rot lat="20868917" lon="2734568" rev="18983572"/>
            </a:camera>
            <a:lightRig rig="threePt" dir="t"/>
          </a:scene3d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C46028-69E8-4066-B6D2-90DF72855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1551" y="1131556"/>
            <a:ext cx="2243138" cy="3963988"/>
          </a:xfrm>
          <a:custGeom>
            <a:avLst/>
            <a:gdLst>
              <a:gd name="connsiteX0" fmla="*/ 0 w 1944688"/>
              <a:gd name="connsiteY0" fmla="*/ 0 h 3671888"/>
              <a:gd name="connsiteX1" fmla="*/ 1944688 w 1944688"/>
              <a:gd name="connsiteY1" fmla="*/ 0 h 3671888"/>
              <a:gd name="connsiteX2" fmla="*/ 1944688 w 1944688"/>
              <a:gd name="connsiteY2" fmla="*/ 3671888 h 3671888"/>
              <a:gd name="connsiteX3" fmla="*/ 0 w 1944688"/>
              <a:gd name="connsiteY3" fmla="*/ 3671888 h 3671888"/>
              <a:gd name="connsiteX4" fmla="*/ 0 w 1944688"/>
              <a:gd name="connsiteY4" fmla="*/ 0 h 3671888"/>
              <a:gd name="connsiteX0" fmla="*/ 63500 w 2008188"/>
              <a:gd name="connsiteY0" fmla="*/ 0 h 3824288"/>
              <a:gd name="connsiteX1" fmla="*/ 2008188 w 2008188"/>
              <a:gd name="connsiteY1" fmla="*/ 0 h 3824288"/>
              <a:gd name="connsiteX2" fmla="*/ 2008188 w 2008188"/>
              <a:gd name="connsiteY2" fmla="*/ 3671888 h 3824288"/>
              <a:gd name="connsiteX3" fmla="*/ 0 w 2008188"/>
              <a:gd name="connsiteY3" fmla="*/ 3824288 h 3824288"/>
              <a:gd name="connsiteX4" fmla="*/ 63500 w 2008188"/>
              <a:gd name="connsiteY4" fmla="*/ 0 h 3824288"/>
              <a:gd name="connsiteX0" fmla="*/ 101600 w 2046288"/>
              <a:gd name="connsiteY0" fmla="*/ 0 h 3875088"/>
              <a:gd name="connsiteX1" fmla="*/ 2046288 w 2046288"/>
              <a:gd name="connsiteY1" fmla="*/ 0 h 3875088"/>
              <a:gd name="connsiteX2" fmla="*/ 2046288 w 2046288"/>
              <a:gd name="connsiteY2" fmla="*/ 3671888 h 3875088"/>
              <a:gd name="connsiteX3" fmla="*/ 0 w 2046288"/>
              <a:gd name="connsiteY3" fmla="*/ 3875088 h 3875088"/>
              <a:gd name="connsiteX4" fmla="*/ 101600 w 2046288"/>
              <a:gd name="connsiteY4" fmla="*/ 0 h 3875088"/>
              <a:gd name="connsiteX0" fmla="*/ 88900 w 2033588"/>
              <a:gd name="connsiteY0" fmla="*/ 0 h 3875088"/>
              <a:gd name="connsiteX1" fmla="*/ 2033588 w 2033588"/>
              <a:gd name="connsiteY1" fmla="*/ 0 h 3875088"/>
              <a:gd name="connsiteX2" fmla="*/ 2033588 w 2033588"/>
              <a:gd name="connsiteY2" fmla="*/ 3671888 h 3875088"/>
              <a:gd name="connsiteX3" fmla="*/ 0 w 2033588"/>
              <a:gd name="connsiteY3" fmla="*/ 3875088 h 3875088"/>
              <a:gd name="connsiteX4" fmla="*/ 88900 w 2033588"/>
              <a:gd name="connsiteY4" fmla="*/ 0 h 387508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8188 w 2008188"/>
              <a:gd name="connsiteY2" fmla="*/ 36718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1838 w 2008188"/>
              <a:gd name="connsiteY2" fmla="*/ 372903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1995488 w 2008188"/>
              <a:gd name="connsiteY2" fmla="*/ 38115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14819"/>
              <a:gd name="connsiteY0" fmla="*/ 0 h 3868738"/>
              <a:gd name="connsiteX1" fmla="*/ 2008188 w 2014819"/>
              <a:gd name="connsiteY1" fmla="*/ 0 h 3868738"/>
              <a:gd name="connsiteX2" fmla="*/ 2014538 w 2014819"/>
              <a:gd name="connsiteY2" fmla="*/ 3849688 h 3868738"/>
              <a:gd name="connsiteX3" fmla="*/ 0 w 2014819"/>
              <a:gd name="connsiteY3" fmla="*/ 3868738 h 3868738"/>
              <a:gd name="connsiteX4" fmla="*/ 63500 w 2014819"/>
              <a:gd name="connsiteY4" fmla="*/ 0 h 3868738"/>
              <a:gd name="connsiteX0" fmla="*/ 63500 w 2033696"/>
              <a:gd name="connsiteY0" fmla="*/ 0 h 3868738"/>
              <a:gd name="connsiteX1" fmla="*/ 2008188 w 2033696"/>
              <a:gd name="connsiteY1" fmla="*/ 0 h 3868738"/>
              <a:gd name="connsiteX2" fmla="*/ 2033588 w 2033696"/>
              <a:gd name="connsiteY2" fmla="*/ 3856038 h 3868738"/>
              <a:gd name="connsiteX3" fmla="*/ 0 w 2033696"/>
              <a:gd name="connsiteY3" fmla="*/ 3868738 h 3868738"/>
              <a:gd name="connsiteX4" fmla="*/ 63500 w 2033696"/>
              <a:gd name="connsiteY4" fmla="*/ 0 h 3868738"/>
              <a:gd name="connsiteX0" fmla="*/ 63500 w 2071736"/>
              <a:gd name="connsiteY0" fmla="*/ 0 h 3868738"/>
              <a:gd name="connsiteX1" fmla="*/ 2008188 w 2071736"/>
              <a:gd name="connsiteY1" fmla="*/ 0 h 3868738"/>
              <a:gd name="connsiteX2" fmla="*/ 2071688 w 2071736"/>
              <a:gd name="connsiteY2" fmla="*/ 3862388 h 3868738"/>
              <a:gd name="connsiteX3" fmla="*/ 0 w 2071736"/>
              <a:gd name="connsiteY3" fmla="*/ 3868738 h 3868738"/>
              <a:gd name="connsiteX4" fmla="*/ 63500 w 2071736"/>
              <a:gd name="connsiteY4" fmla="*/ 0 h 3868738"/>
              <a:gd name="connsiteX0" fmla="*/ 63500 w 2065391"/>
              <a:gd name="connsiteY0" fmla="*/ 0 h 3868738"/>
              <a:gd name="connsiteX1" fmla="*/ 2008188 w 2065391"/>
              <a:gd name="connsiteY1" fmla="*/ 0 h 3868738"/>
              <a:gd name="connsiteX2" fmla="*/ 2065338 w 2065391"/>
              <a:gd name="connsiteY2" fmla="*/ 3856038 h 3868738"/>
              <a:gd name="connsiteX3" fmla="*/ 0 w 2065391"/>
              <a:gd name="connsiteY3" fmla="*/ 3868738 h 3868738"/>
              <a:gd name="connsiteX4" fmla="*/ 63500 w 2065391"/>
              <a:gd name="connsiteY4" fmla="*/ 0 h 3868738"/>
              <a:gd name="connsiteX0" fmla="*/ 63500 w 2040027"/>
              <a:gd name="connsiteY0" fmla="*/ 0 h 3868738"/>
              <a:gd name="connsiteX1" fmla="*/ 2008188 w 2040027"/>
              <a:gd name="connsiteY1" fmla="*/ 0 h 3868738"/>
              <a:gd name="connsiteX2" fmla="*/ 2039938 w 2040027"/>
              <a:gd name="connsiteY2" fmla="*/ 3843338 h 3868738"/>
              <a:gd name="connsiteX3" fmla="*/ 0 w 2040027"/>
              <a:gd name="connsiteY3" fmla="*/ 3868738 h 3868738"/>
              <a:gd name="connsiteX4" fmla="*/ 63500 w 2040027"/>
              <a:gd name="connsiteY4" fmla="*/ 0 h 3868738"/>
              <a:gd name="connsiteX0" fmla="*/ 63500 w 2052705"/>
              <a:gd name="connsiteY0" fmla="*/ 0 h 3868738"/>
              <a:gd name="connsiteX1" fmla="*/ 2008188 w 2052705"/>
              <a:gd name="connsiteY1" fmla="*/ 0 h 3868738"/>
              <a:gd name="connsiteX2" fmla="*/ 2052638 w 2052705"/>
              <a:gd name="connsiteY2" fmla="*/ 3849688 h 3868738"/>
              <a:gd name="connsiteX3" fmla="*/ 0 w 2052705"/>
              <a:gd name="connsiteY3" fmla="*/ 3868738 h 3868738"/>
              <a:gd name="connsiteX4" fmla="*/ 63500 w 2052705"/>
              <a:gd name="connsiteY4" fmla="*/ 0 h 3868738"/>
              <a:gd name="connsiteX0" fmla="*/ 82550 w 2071755"/>
              <a:gd name="connsiteY0" fmla="*/ 0 h 3900488"/>
              <a:gd name="connsiteX1" fmla="*/ 2027238 w 2071755"/>
              <a:gd name="connsiteY1" fmla="*/ 0 h 3900488"/>
              <a:gd name="connsiteX2" fmla="*/ 2071688 w 2071755"/>
              <a:gd name="connsiteY2" fmla="*/ 3849688 h 3900488"/>
              <a:gd name="connsiteX3" fmla="*/ 0 w 2071755"/>
              <a:gd name="connsiteY3" fmla="*/ 3900488 h 3900488"/>
              <a:gd name="connsiteX4" fmla="*/ 82550 w 2071755"/>
              <a:gd name="connsiteY4" fmla="*/ 0 h 3900488"/>
              <a:gd name="connsiteX0" fmla="*/ 76200 w 2065405"/>
              <a:gd name="connsiteY0" fmla="*/ 0 h 3881438"/>
              <a:gd name="connsiteX1" fmla="*/ 2020888 w 2065405"/>
              <a:gd name="connsiteY1" fmla="*/ 0 h 3881438"/>
              <a:gd name="connsiteX2" fmla="*/ 2065338 w 2065405"/>
              <a:gd name="connsiteY2" fmla="*/ 3849688 h 3881438"/>
              <a:gd name="connsiteX3" fmla="*/ 0 w 2065405"/>
              <a:gd name="connsiteY3" fmla="*/ 3881438 h 3881438"/>
              <a:gd name="connsiteX4" fmla="*/ 76200 w 2065405"/>
              <a:gd name="connsiteY4" fmla="*/ 0 h 3881438"/>
              <a:gd name="connsiteX0" fmla="*/ 76200 w 2065405"/>
              <a:gd name="connsiteY0" fmla="*/ 0 h 3894138"/>
              <a:gd name="connsiteX1" fmla="*/ 2020888 w 2065405"/>
              <a:gd name="connsiteY1" fmla="*/ 0 h 3894138"/>
              <a:gd name="connsiteX2" fmla="*/ 2065338 w 2065405"/>
              <a:gd name="connsiteY2" fmla="*/ 3849688 h 3894138"/>
              <a:gd name="connsiteX3" fmla="*/ 0 w 2065405"/>
              <a:gd name="connsiteY3" fmla="*/ 3894138 h 3894138"/>
              <a:gd name="connsiteX4" fmla="*/ 76200 w 2065405"/>
              <a:gd name="connsiteY4" fmla="*/ 0 h 3894138"/>
              <a:gd name="connsiteX0" fmla="*/ 44450 w 2065405"/>
              <a:gd name="connsiteY0" fmla="*/ 0 h 3900488"/>
              <a:gd name="connsiteX1" fmla="*/ 2020888 w 2065405"/>
              <a:gd name="connsiteY1" fmla="*/ 6350 h 3900488"/>
              <a:gd name="connsiteX2" fmla="*/ 2065338 w 2065405"/>
              <a:gd name="connsiteY2" fmla="*/ 3856038 h 3900488"/>
              <a:gd name="connsiteX3" fmla="*/ 0 w 2065405"/>
              <a:gd name="connsiteY3" fmla="*/ 3900488 h 3900488"/>
              <a:gd name="connsiteX4" fmla="*/ 44450 w 2065405"/>
              <a:gd name="connsiteY4" fmla="*/ 0 h 3900488"/>
              <a:gd name="connsiteX0" fmla="*/ 25400 w 2065405"/>
              <a:gd name="connsiteY0" fmla="*/ 0 h 3944938"/>
              <a:gd name="connsiteX1" fmla="*/ 2020888 w 2065405"/>
              <a:gd name="connsiteY1" fmla="*/ 50800 h 3944938"/>
              <a:gd name="connsiteX2" fmla="*/ 2065338 w 2065405"/>
              <a:gd name="connsiteY2" fmla="*/ 3900488 h 3944938"/>
              <a:gd name="connsiteX3" fmla="*/ 0 w 2065405"/>
              <a:gd name="connsiteY3" fmla="*/ 3944938 h 3944938"/>
              <a:gd name="connsiteX4" fmla="*/ 25400 w 2065405"/>
              <a:gd name="connsiteY4" fmla="*/ 0 h 3944938"/>
              <a:gd name="connsiteX0" fmla="*/ 0 w 2084455"/>
              <a:gd name="connsiteY0" fmla="*/ 0 h 3951288"/>
              <a:gd name="connsiteX1" fmla="*/ 2039938 w 2084455"/>
              <a:gd name="connsiteY1" fmla="*/ 57150 h 3951288"/>
              <a:gd name="connsiteX2" fmla="*/ 2084388 w 2084455"/>
              <a:gd name="connsiteY2" fmla="*/ 3906838 h 3951288"/>
              <a:gd name="connsiteX3" fmla="*/ 19050 w 2084455"/>
              <a:gd name="connsiteY3" fmla="*/ 3951288 h 3951288"/>
              <a:gd name="connsiteX4" fmla="*/ 0 w 2084455"/>
              <a:gd name="connsiteY4" fmla="*/ 0 h 3951288"/>
              <a:gd name="connsiteX0" fmla="*/ 0 w 2128905"/>
              <a:gd name="connsiteY0" fmla="*/ 0 h 3944938"/>
              <a:gd name="connsiteX1" fmla="*/ 2084388 w 2128905"/>
              <a:gd name="connsiteY1" fmla="*/ 50800 h 3944938"/>
              <a:gd name="connsiteX2" fmla="*/ 2128838 w 2128905"/>
              <a:gd name="connsiteY2" fmla="*/ 3900488 h 3944938"/>
              <a:gd name="connsiteX3" fmla="*/ 63500 w 2128905"/>
              <a:gd name="connsiteY3" fmla="*/ 3944938 h 3944938"/>
              <a:gd name="connsiteX4" fmla="*/ 0 w 2128905"/>
              <a:gd name="connsiteY4" fmla="*/ 0 h 3944938"/>
              <a:gd name="connsiteX0" fmla="*/ 0 w 2167005"/>
              <a:gd name="connsiteY0" fmla="*/ 0 h 3951288"/>
              <a:gd name="connsiteX1" fmla="*/ 2122488 w 2167005"/>
              <a:gd name="connsiteY1" fmla="*/ 57150 h 3951288"/>
              <a:gd name="connsiteX2" fmla="*/ 2166938 w 2167005"/>
              <a:gd name="connsiteY2" fmla="*/ 3906838 h 3951288"/>
              <a:gd name="connsiteX3" fmla="*/ 101600 w 2167005"/>
              <a:gd name="connsiteY3" fmla="*/ 3951288 h 3951288"/>
              <a:gd name="connsiteX4" fmla="*/ 0 w 2167005"/>
              <a:gd name="connsiteY4" fmla="*/ 0 h 3951288"/>
              <a:gd name="connsiteX0" fmla="*/ 0 w 2167219"/>
              <a:gd name="connsiteY0" fmla="*/ 0 h 3951288"/>
              <a:gd name="connsiteX1" fmla="*/ 2160588 w 2167219"/>
              <a:gd name="connsiteY1" fmla="*/ 57150 h 3951288"/>
              <a:gd name="connsiteX2" fmla="*/ 2166938 w 2167219"/>
              <a:gd name="connsiteY2" fmla="*/ 3906838 h 3951288"/>
              <a:gd name="connsiteX3" fmla="*/ 101600 w 2167219"/>
              <a:gd name="connsiteY3" fmla="*/ 3951288 h 3951288"/>
              <a:gd name="connsiteX4" fmla="*/ 0 w 2167219"/>
              <a:gd name="connsiteY4" fmla="*/ 0 h 3951288"/>
              <a:gd name="connsiteX0" fmla="*/ 0 w 2192338"/>
              <a:gd name="connsiteY0" fmla="*/ 0 h 3951288"/>
              <a:gd name="connsiteX1" fmla="*/ 2192338 w 2192338"/>
              <a:gd name="connsiteY1" fmla="*/ 38100 h 3951288"/>
              <a:gd name="connsiteX2" fmla="*/ 2166938 w 2192338"/>
              <a:gd name="connsiteY2" fmla="*/ 3906838 h 3951288"/>
              <a:gd name="connsiteX3" fmla="*/ 101600 w 2192338"/>
              <a:gd name="connsiteY3" fmla="*/ 3951288 h 3951288"/>
              <a:gd name="connsiteX4" fmla="*/ 0 w 2192338"/>
              <a:gd name="connsiteY4" fmla="*/ 0 h 3951288"/>
              <a:gd name="connsiteX0" fmla="*/ 0 w 2211388"/>
              <a:gd name="connsiteY0" fmla="*/ 0 h 3951288"/>
              <a:gd name="connsiteX1" fmla="*/ 2211388 w 2211388"/>
              <a:gd name="connsiteY1" fmla="*/ 25400 h 3951288"/>
              <a:gd name="connsiteX2" fmla="*/ 2166938 w 2211388"/>
              <a:gd name="connsiteY2" fmla="*/ 3906838 h 3951288"/>
              <a:gd name="connsiteX3" fmla="*/ 101600 w 2211388"/>
              <a:gd name="connsiteY3" fmla="*/ 3951288 h 3951288"/>
              <a:gd name="connsiteX4" fmla="*/ 0 w 2211388"/>
              <a:gd name="connsiteY4" fmla="*/ 0 h 3951288"/>
              <a:gd name="connsiteX0" fmla="*/ 0 w 2230438"/>
              <a:gd name="connsiteY0" fmla="*/ 0 h 3951288"/>
              <a:gd name="connsiteX1" fmla="*/ 2230438 w 2230438"/>
              <a:gd name="connsiteY1" fmla="*/ 19050 h 3951288"/>
              <a:gd name="connsiteX2" fmla="*/ 2166938 w 2230438"/>
              <a:gd name="connsiteY2" fmla="*/ 3906838 h 3951288"/>
              <a:gd name="connsiteX3" fmla="*/ 101600 w 2230438"/>
              <a:gd name="connsiteY3" fmla="*/ 3951288 h 3951288"/>
              <a:gd name="connsiteX4" fmla="*/ 0 w 2230438"/>
              <a:gd name="connsiteY4" fmla="*/ 0 h 3951288"/>
              <a:gd name="connsiteX0" fmla="*/ 0 w 2249488"/>
              <a:gd name="connsiteY0" fmla="*/ 12700 h 3963988"/>
              <a:gd name="connsiteX1" fmla="*/ 2249488 w 2249488"/>
              <a:gd name="connsiteY1" fmla="*/ 0 h 3963988"/>
              <a:gd name="connsiteX2" fmla="*/ 2166938 w 2249488"/>
              <a:gd name="connsiteY2" fmla="*/ 3919538 h 3963988"/>
              <a:gd name="connsiteX3" fmla="*/ 101600 w 2249488"/>
              <a:gd name="connsiteY3" fmla="*/ 3963988 h 3963988"/>
              <a:gd name="connsiteX4" fmla="*/ 0 w 2249488"/>
              <a:gd name="connsiteY4" fmla="*/ 12700 h 3963988"/>
              <a:gd name="connsiteX0" fmla="*/ 0 w 2236788"/>
              <a:gd name="connsiteY0" fmla="*/ 25400 h 3963988"/>
              <a:gd name="connsiteX1" fmla="*/ 2236788 w 2236788"/>
              <a:gd name="connsiteY1" fmla="*/ 0 h 3963988"/>
              <a:gd name="connsiteX2" fmla="*/ 2154238 w 2236788"/>
              <a:gd name="connsiteY2" fmla="*/ 3919538 h 3963988"/>
              <a:gd name="connsiteX3" fmla="*/ 88900 w 2236788"/>
              <a:gd name="connsiteY3" fmla="*/ 3963988 h 3963988"/>
              <a:gd name="connsiteX4" fmla="*/ 0 w 2236788"/>
              <a:gd name="connsiteY4" fmla="*/ 25400 h 3963988"/>
              <a:gd name="connsiteX0" fmla="*/ 0 w 2255838"/>
              <a:gd name="connsiteY0" fmla="*/ 50800 h 3963988"/>
              <a:gd name="connsiteX1" fmla="*/ 2255838 w 2255838"/>
              <a:gd name="connsiteY1" fmla="*/ 0 h 3963988"/>
              <a:gd name="connsiteX2" fmla="*/ 2173288 w 2255838"/>
              <a:gd name="connsiteY2" fmla="*/ 3919538 h 3963988"/>
              <a:gd name="connsiteX3" fmla="*/ 107950 w 2255838"/>
              <a:gd name="connsiteY3" fmla="*/ 3963988 h 3963988"/>
              <a:gd name="connsiteX4" fmla="*/ 0 w 2255838"/>
              <a:gd name="connsiteY4" fmla="*/ 5080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016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004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8598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693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3138" h="3963988">
                <a:moveTo>
                  <a:pt x="0" y="57150"/>
                </a:moveTo>
                <a:lnTo>
                  <a:pt x="2243138" y="0"/>
                </a:lnTo>
                <a:cubicBezTo>
                  <a:pt x="2241021" y="1243013"/>
                  <a:pt x="2169055" y="2670175"/>
                  <a:pt x="2166938" y="3913188"/>
                </a:cubicBezTo>
                <a:lnTo>
                  <a:pt x="114300" y="3963988"/>
                </a:lnTo>
                <a:lnTo>
                  <a:pt x="0" y="57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scene3d>
            <a:camera prst="perspectiveContrastingLeftFacing" fov="3600000">
              <a:rot lat="20868917" lon="2734568" rev="18983572"/>
            </a:camera>
            <a:lightRig rig="threePt" dir="t"/>
          </a:scene3d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3F68B8-AF63-4DD2-855F-AA9962E9E57D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15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1D4625CD-AC97-463C-8093-8D1E4E5D5C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75759" y="2961826"/>
            <a:ext cx="6827519" cy="2654114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919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5E35AE-429A-4BB3-8B5A-4DCD9271D6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401" y="722179"/>
            <a:ext cx="4852220" cy="5058699"/>
          </a:xfrm>
          <a:custGeom>
            <a:avLst/>
            <a:gdLst>
              <a:gd name="connsiteX0" fmla="*/ 40227 w 4852220"/>
              <a:gd name="connsiteY0" fmla="*/ 3080003 h 5058699"/>
              <a:gd name="connsiteX1" fmla="*/ 4811993 w 4852220"/>
              <a:gd name="connsiteY1" fmla="*/ 3080003 h 5058699"/>
              <a:gd name="connsiteX2" fmla="*/ 4852220 w 4852220"/>
              <a:gd name="connsiteY2" fmla="*/ 3120230 h 5058699"/>
              <a:gd name="connsiteX3" fmla="*/ 4852220 w 4852220"/>
              <a:gd name="connsiteY3" fmla="*/ 5018472 h 5058699"/>
              <a:gd name="connsiteX4" fmla="*/ 4811993 w 4852220"/>
              <a:gd name="connsiteY4" fmla="*/ 5058699 h 5058699"/>
              <a:gd name="connsiteX5" fmla="*/ 40227 w 4852220"/>
              <a:gd name="connsiteY5" fmla="*/ 5058699 h 5058699"/>
              <a:gd name="connsiteX6" fmla="*/ 0 w 4852220"/>
              <a:gd name="connsiteY6" fmla="*/ 5018472 h 5058699"/>
              <a:gd name="connsiteX7" fmla="*/ 0 w 4852220"/>
              <a:gd name="connsiteY7" fmla="*/ 3120230 h 5058699"/>
              <a:gd name="connsiteX8" fmla="*/ 40227 w 4852220"/>
              <a:gd name="connsiteY8" fmla="*/ 3080003 h 5058699"/>
              <a:gd name="connsiteX9" fmla="*/ 2524722 w 4852220"/>
              <a:gd name="connsiteY9" fmla="*/ 0 h 5058699"/>
              <a:gd name="connsiteX10" fmla="*/ 4803920 w 4852220"/>
              <a:gd name="connsiteY10" fmla="*/ 0 h 5058699"/>
              <a:gd name="connsiteX11" fmla="*/ 4852220 w 4852220"/>
              <a:gd name="connsiteY11" fmla="*/ 48300 h 5058699"/>
              <a:gd name="connsiteX12" fmla="*/ 4852220 w 4852220"/>
              <a:gd name="connsiteY12" fmla="*/ 2950560 h 5058699"/>
              <a:gd name="connsiteX13" fmla="*/ 4803920 w 4852220"/>
              <a:gd name="connsiteY13" fmla="*/ 2998860 h 5058699"/>
              <a:gd name="connsiteX14" fmla="*/ 2524722 w 4852220"/>
              <a:gd name="connsiteY14" fmla="*/ 2998860 h 5058699"/>
              <a:gd name="connsiteX15" fmla="*/ 2476422 w 4852220"/>
              <a:gd name="connsiteY15" fmla="*/ 2950560 h 5058699"/>
              <a:gd name="connsiteX16" fmla="*/ 2476422 w 4852220"/>
              <a:gd name="connsiteY16" fmla="*/ 48300 h 5058699"/>
              <a:gd name="connsiteX17" fmla="*/ 2524722 w 4852220"/>
              <a:gd name="connsiteY17" fmla="*/ 0 h 5058699"/>
              <a:gd name="connsiteX18" fmla="*/ 48300 w 4852220"/>
              <a:gd name="connsiteY18" fmla="*/ 0 h 5058699"/>
              <a:gd name="connsiteX19" fmla="*/ 2327498 w 4852220"/>
              <a:gd name="connsiteY19" fmla="*/ 0 h 5058699"/>
              <a:gd name="connsiteX20" fmla="*/ 2375798 w 4852220"/>
              <a:gd name="connsiteY20" fmla="*/ 48300 h 5058699"/>
              <a:gd name="connsiteX21" fmla="*/ 2375798 w 4852220"/>
              <a:gd name="connsiteY21" fmla="*/ 2950560 h 5058699"/>
              <a:gd name="connsiteX22" fmla="*/ 2327498 w 4852220"/>
              <a:gd name="connsiteY22" fmla="*/ 2998860 h 5058699"/>
              <a:gd name="connsiteX23" fmla="*/ 48300 w 4852220"/>
              <a:gd name="connsiteY23" fmla="*/ 2998860 h 5058699"/>
              <a:gd name="connsiteX24" fmla="*/ 0 w 4852220"/>
              <a:gd name="connsiteY24" fmla="*/ 2950560 h 5058699"/>
              <a:gd name="connsiteX25" fmla="*/ 0 w 4852220"/>
              <a:gd name="connsiteY25" fmla="*/ 48300 h 5058699"/>
              <a:gd name="connsiteX26" fmla="*/ 48300 w 4852220"/>
              <a:gd name="connsiteY26" fmla="*/ 0 h 505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852220" h="5058699">
                <a:moveTo>
                  <a:pt x="40227" y="3080003"/>
                </a:moveTo>
                <a:lnTo>
                  <a:pt x="4811993" y="3080003"/>
                </a:lnTo>
                <a:cubicBezTo>
                  <a:pt x="4834210" y="3080003"/>
                  <a:pt x="4852220" y="3098013"/>
                  <a:pt x="4852220" y="3120230"/>
                </a:cubicBezTo>
                <a:lnTo>
                  <a:pt x="4852220" y="5018472"/>
                </a:lnTo>
                <a:cubicBezTo>
                  <a:pt x="4852220" y="5040689"/>
                  <a:pt x="4834210" y="5058699"/>
                  <a:pt x="4811993" y="5058699"/>
                </a:cubicBezTo>
                <a:lnTo>
                  <a:pt x="40227" y="5058699"/>
                </a:lnTo>
                <a:cubicBezTo>
                  <a:pt x="18010" y="5058699"/>
                  <a:pt x="0" y="5040689"/>
                  <a:pt x="0" y="5018472"/>
                </a:cubicBezTo>
                <a:lnTo>
                  <a:pt x="0" y="3120230"/>
                </a:lnTo>
                <a:cubicBezTo>
                  <a:pt x="0" y="3098013"/>
                  <a:pt x="18010" y="3080003"/>
                  <a:pt x="40227" y="3080003"/>
                </a:cubicBezTo>
                <a:close/>
                <a:moveTo>
                  <a:pt x="2524722" y="0"/>
                </a:moveTo>
                <a:lnTo>
                  <a:pt x="4803920" y="0"/>
                </a:lnTo>
                <a:cubicBezTo>
                  <a:pt x="4830595" y="0"/>
                  <a:pt x="4852220" y="21625"/>
                  <a:pt x="4852220" y="48300"/>
                </a:cubicBezTo>
                <a:lnTo>
                  <a:pt x="4852220" y="2950560"/>
                </a:lnTo>
                <a:cubicBezTo>
                  <a:pt x="4852220" y="2977235"/>
                  <a:pt x="4830595" y="2998860"/>
                  <a:pt x="4803920" y="2998860"/>
                </a:cubicBezTo>
                <a:lnTo>
                  <a:pt x="2524722" y="2998860"/>
                </a:lnTo>
                <a:cubicBezTo>
                  <a:pt x="2498047" y="2998860"/>
                  <a:pt x="2476422" y="2977235"/>
                  <a:pt x="2476422" y="2950560"/>
                </a:cubicBezTo>
                <a:lnTo>
                  <a:pt x="2476422" y="48300"/>
                </a:lnTo>
                <a:cubicBezTo>
                  <a:pt x="2476422" y="21625"/>
                  <a:pt x="2498047" y="0"/>
                  <a:pt x="2524722" y="0"/>
                </a:cubicBezTo>
                <a:close/>
                <a:moveTo>
                  <a:pt x="48300" y="0"/>
                </a:moveTo>
                <a:lnTo>
                  <a:pt x="2327498" y="0"/>
                </a:lnTo>
                <a:cubicBezTo>
                  <a:pt x="2354173" y="0"/>
                  <a:pt x="2375798" y="21625"/>
                  <a:pt x="2375798" y="48300"/>
                </a:cubicBezTo>
                <a:lnTo>
                  <a:pt x="2375798" y="2950560"/>
                </a:lnTo>
                <a:cubicBezTo>
                  <a:pt x="2375798" y="2977235"/>
                  <a:pt x="2354173" y="2998860"/>
                  <a:pt x="2327498" y="2998860"/>
                </a:cubicBezTo>
                <a:lnTo>
                  <a:pt x="48300" y="2998860"/>
                </a:lnTo>
                <a:cubicBezTo>
                  <a:pt x="21625" y="2998860"/>
                  <a:pt x="0" y="2977235"/>
                  <a:pt x="0" y="2950560"/>
                </a:cubicBezTo>
                <a:lnTo>
                  <a:pt x="0" y="48300"/>
                </a:lnTo>
                <a:cubicBezTo>
                  <a:pt x="0" y="21625"/>
                  <a:pt x="21625" y="0"/>
                  <a:pt x="483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6717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5F3A7C-E4C0-423B-B44D-A6B2C497977D}"/>
              </a:ext>
            </a:extLst>
          </p:cNvPr>
          <p:cNvSpPr/>
          <p:nvPr userDrawn="1"/>
        </p:nvSpPr>
        <p:spPr>
          <a:xfrm>
            <a:off x="0" y="0"/>
            <a:ext cx="10853056" cy="6858000"/>
          </a:xfrm>
          <a:custGeom>
            <a:avLst/>
            <a:gdLst>
              <a:gd name="connsiteX0" fmla="*/ 0 w 10853056"/>
              <a:gd name="connsiteY0" fmla="*/ 0 h 6471558"/>
              <a:gd name="connsiteX1" fmla="*/ 10853056 w 10853056"/>
              <a:gd name="connsiteY1" fmla="*/ 0 h 6471558"/>
              <a:gd name="connsiteX2" fmla="*/ 4381498 w 10853056"/>
              <a:gd name="connsiteY2" fmla="*/ 6471558 h 6471558"/>
              <a:gd name="connsiteX3" fmla="*/ 0 w 10853056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3056" h="6471558">
                <a:moveTo>
                  <a:pt x="0" y="0"/>
                </a:moveTo>
                <a:lnTo>
                  <a:pt x="10853056" y="0"/>
                </a:lnTo>
                <a:lnTo>
                  <a:pt x="4381498" y="6471558"/>
                </a:lnTo>
                <a:lnTo>
                  <a:pt x="0" y="6471558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C1C5ADBD-4DF6-47CE-99E3-B3DC3FAC58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09071" y="1054763"/>
            <a:ext cx="1112614" cy="1110894"/>
          </a:xfrm>
          <a:custGeom>
            <a:avLst/>
            <a:gdLst>
              <a:gd name="connsiteX0" fmla="*/ 501446 w 1002892"/>
              <a:gd name="connsiteY0" fmla="*/ 0 h 1002892"/>
              <a:gd name="connsiteX1" fmla="*/ 1002892 w 1002892"/>
              <a:gd name="connsiteY1" fmla="*/ 501446 h 1002892"/>
              <a:gd name="connsiteX2" fmla="*/ 501446 w 1002892"/>
              <a:gd name="connsiteY2" fmla="*/ 1002892 h 1002892"/>
              <a:gd name="connsiteX3" fmla="*/ 0 w 1002892"/>
              <a:gd name="connsiteY3" fmla="*/ 501446 h 1002892"/>
              <a:gd name="connsiteX4" fmla="*/ 501446 w 1002892"/>
              <a:gd name="connsiteY4" fmla="*/ 0 h 100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892" h="1002892">
                <a:moveTo>
                  <a:pt x="501446" y="0"/>
                </a:moveTo>
                <a:cubicBezTo>
                  <a:pt x="778387" y="0"/>
                  <a:pt x="1002892" y="224505"/>
                  <a:pt x="1002892" y="501446"/>
                </a:cubicBezTo>
                <a:cubicBezTo>
                  <a:pt x="1002892" y="778387"/>
                  <a:pt x="778387" y="1002892"/>
                  <a:pt x="501446" y="1002892"/>
                </a:cubicBezTo>
                <a:cubicBezTo>
                  <a:pt x="224505" y="1002892"/>
                  <a:pt x="0" y="778387"/>
                  <a:pt x="0" y="501446"/>
                </a:cubicBezTo>
                <a:cubicBezTo>
                  <a:pt x="0" y="224505"/>
                  <a:pt x="224505" y="0"/>
                  <a:pt x="5014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393700" dir="5400000" sx="80000" sy="80000" algn="t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275C441A-5280-421D-AB6C-B8AC553B1F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45555" y="2449475"/>
            <a:ext cx="1484286" cy="1481992"/>
          </a:xfrm>
          <a:custGeom>
            <a:avLst/>
            <a:gdLst>
              <a:gd name="connsiteX0" fmla="*/ 501446 w 1002892"/>
              <a:gd name="connsiteY0" fmla="*/ 0 h 1002892"/>
              <a:gd name="connsiteX1" fmla="*/ 1002892 w 1002892"/>
              <a:gd name="connsiteY1" fmla="*/ 501446 h 1002892"/>
              <a:gd name="connsiteX2" fmla="*/ 501446 w 1002892"/>
              <a:gd name="connsiteY2" fmla="*/ 1002892 h 1002892"/>
              <a:gd name="connsiteX3" fmla="*/ 0 w 1002892"/>
              <a:gd name="connsiteY3" fmla="*/ 501446 h 1002892"/>
              <a:gd name="connsiteX4" fmla="*/ 501446 w 1002892"/>
              <a:gd name="connsiteY4" fmla="*/ 0 h 100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892" h="1002892">
                <a:moveTo>
                  <a:pt x="501446" y="0"/>
                </a:moveTo>
                <a:cubicBezTo>
                  <a:pt x="778387" y="0"/>
                  <a:pt x="1002892" y="224505"/>
                  <a:pt x="1002892" y="501446"/>
                </a:cubicBezTo>
                <a:cubicBezTo>
                  <a:pt x="1002892" y="778387"/>
                  <a:pt x="778387" y="1002892"/>
                  <a:pt x="501446" y="1002892"/>
                </a:cubicBezTo>
                <a:cubicBezTo>
                  <a:pt x="224505" y="1002892"/>
                  <a:pt x="0" y="778387"/>
                  <a:pt x="0" y="501446"/>
                </a:cubicBezTo>
                <a:cubicBezTo>
                  <a:pt x="0" y="224505"/>
                  <a:pt x="224505" y="0"/>
                  <a:pt x="5014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393700" dir="5400000" sx="80000" sy="80000" algn="t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CD3CA8F4-3978-42CA-B17B-940BE88236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9071" y="4361542"/>
            <a:ext cx="1112614" cy="1110894"/>
          </a:xfrm>
          <a:custGeom>
            <a:avLst/>
            <a:gdLst>
              <a:gd name="connsiteX0" fmla="*/ 501446 w 1002892"/>
              <a:gd name="connsiteY0" fmla="*/ 0 h 1002892"/>
              <a:gd name="connsiteX1" fmla="*/ 1002892 w 1002892"/>
              <a:gd name="connsiteY1" fmla="*/ 501446 h 1002892"/>
              <a:gd name="connsiteX2" fmla="*/ 501446 w 1002892"/>
              <a:gd name="connsiteY2" fmla="*/ 1002892 h 1002892"/>
              <a:gd name="connsiteX3" fmla="*/ 0 w 1002892"/>
              <a:gd name="connsiteY3" fmla="*/ 501446 h 1002892"/>
              <a:gd name="connsiteX4" fmla="*/ 501446 w 1002892"/>
              <a:gd name="connsiteY4" fmla="*/ 0 h 100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892" h="1002892">
                <a:moveTo>
                  <a:pt x="501446" y="0"/>
                </a:moveTo>
                <a:cubicBezTo>
                  <a:pt x="778387" y="0"/>
                  <a:pt x="1002892" y="224505"/>
                  <a:pt x="1002892" y="501446"/>
                </a:cubicBezTo>
                <a:cubicBezTo>
                  <a:pt x="1002892" y="778387"/>
                  <a:pt x="778387" y="1002892"/>
                  <a:pt x="501446" y="1002892"/>
                </a:cubicBezTo>
                <a:cubicBezTo>
                  <a:pt x="224505" y="1002892"/>
                  <a:pt x="0" y="778387"/>
                  <a:pt x="0" y="501446"/>
                </a:cubicBezTo>
                <a:cubicBezTo>
                  <a:pt x="0" y="224505"/>
                  <a:pt x="224505" y="0"/>
                  <a:pt x="5014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393700" dir="5400000" sx="80000" sy="80000" algn="t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37DC0-561B-4D65-B1C6-BDD1F9262BC6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2745A3-2CAE-43F8-B5DF-AB338E7EB5B4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8" name="Freeform 85">
              <a:extLst>
                <a:ext uri="{FF2B5EF4-FFF2-40B4-BE49-F238E27FC236}">
                  <a16:creationId xmlns:a16="http://schemas.microsoft.com/office/drawing/2014/main" id="{B429A3CC-A00E-45C8-B84D-66CD8214111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5A10415-4CC4-453E-80FA-4F37F47E6382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9C8A8C6E-1F30-4A0E-9AE4-A00030DAA6E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D7E6B038-E75A-4A79-84D0-5C0B5F2CE67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13" name="Freeform 75">
              <a:extLst>
                <a:ext uri="{FF2B5EF4-FFF2-40B4-BE49-F238E27FC236}">
                  <a16:creationId xmlns:a16="http://schemas.microsoft.com/office/drawing/2014/main" id="{877B4A00-3589-4BF4-A8AD-06519128E6E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F69B43-9622-42C6-B4AC-0D991D3A1133}"/>
              </a:ext>
            </a:extLst>
          </p:cNvPr>
          <p:cNvGrpSpPr/>
          <p:nvPr userDrawn="1"/>
        </p:nvGrpSpPr>
        <p:grpSpPr>
          <a:xfrm flipH="1">
            <a:off x="-466633" y="6096001"/>
            <a:ext cx="5541517" cy="418280"/>
            <a:chOff x="8227640" y="6091084"/>
            <a:chExt cx="6447922" cy="486696"/>
          </a:xfrm>
        </p:grpSpPr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D526195-E0C6-48EC-ABF9-DD76FC8AE7C0}"/>
                </a:ext>
              </a:extLst>
            </p:cNvPr>
            <p:cNvSpPr/>
            <p:nvPr/>
          </p:nvSpPr>
          <p:spPr>
            <a:xfrm>
              <a:off x="9365226" y="6091084"/>
              <a:ext cx="5310336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BFA0AB33-4B77-4C31-BD55-F2432CFE597F}"/>
                </a:ext>
              </a:extLst>
            </p:cNvPr>
            <p:cNvSpPr/>
            <p:nvPr/>
          </p:nvSpPr>
          <p:spPr>
            <a:xfrm>
              <a:off x="898603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60000"/>
                  </a:schemeClr>
                </a:gs>
                <a:gs pos="100000">
                  <a:schemeClr val="accent1">
                    <a:lumMod val="7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F2453BF8-6B97-4A9F-ABDA-67FA87E263E2}"/>
                </a:ext>
              </a:extLst>
            </p:cNvPr>
            <p:cNvSpPr/>
            <p:nvPr/>
          </p:nvSpPr>
          <p:spPr>
            <a:xfrm>
              <a:off x="8606835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25000"/>
                  </a:schemeClr>
                </a:gs>
                <a:gs pos="100000">
                  <a:schemeClr val="accent1">
                    <a:lumMod val="75000"/>
                    <a:alpha val="2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BC2A6348-36CF-4B3D-8EC9-6A838218FE58}"/>
                </a:ext>
              </a:extLst>
            </p:cNvPr>
            <p:cNvSpPr/>
            <p:nvPr/>
          </p:nvSpPr>
          <p:spPr>
            <a:xfrm>
              <a:off x="822764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10000"/>
                  </a:schemeClr>
                </a:gs>
                <a:gs pos="100000">
                  <a:schemeClr val="accent1">
                    <a:lumMod val="75000"/>
                    <a:alpha val="1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14D948F-9E9D-4C6A-A9E8-8F9715A1868E}"/>
              </a:ext>
            </a:extLst>
          </p:cNvPr>
          <p:cNvGrpSpPr/>
          <p:nvPr userDrawn="1"/>
        </p:nvGrpSpPr>
        <p:grpSpPr>
          <a:xfrm>
            <a:off x="1063363" y="6174336"/>
            <a:ext cx="2775142" cy="261610"/>
            <a:chOff x="9284908" y="6259815"/>
            <a:chExt cx="2775142" cy="261610"/>
          </a:xfrm>
        </p:grpSpPr>
        <p:sp>
          <p:nvSpPr>
            <p:cNvPr id="22" name="Freeform 62">
              <a:extLst>
                <a:ext uri="{FF2B5EF4-FFF2-40B4-BE49-F238E27FC236}">
                  <a16:creationId xmlns:a16="http://schemas.microsoft.com/office/drawing/2014/main" id="{E2F424FF-CE74-4416-AA3A-CBA8125272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4908" y="6330623"/>
              <a:ext cx="137698" cy="135382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en-US" sz="1100" spc="600" dirty="0">
                <a:solidFill>
                  <a:schemeClr val="bg1">
                    <a:lumMod val="85000"/>
                  </a:schemeClr>
                </a:solidFill>
                <a:latin typeface="Walkway Black" panose="00000400000000000000" pitchFamily="2" charset="0"/>
                <a:ea typeface="Roboto Condensed" panose="02000000000000000000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A2B3A2-EFD2-4E27-B200-AA93BE7C8152}"/>
                </a:ext>
              </a:extLst>
            </p:cNvPr>
            <p:cNvSpPr txBox="1"/>
            <p:nvPr/>
          </p:nvSpPr>
          <p:spPr>
            <a:xfrm>
              <a:off x="9523778" y="6259815"/>
              <a:ext cx="25362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spc="600" dirty="0">
                  <a:solidFill>
                    <a:schemeClr val="bg1"/>
                  </a:solidFill>
                  <a:latin typeface="Inter" panose="020B0502030000000004" pitchFamily="34" charset="0"/>
                  <a:ea typeface="Inter" panose="020B0502030000000004" pitchFamily="34" charset="0"/>
                  <a:cs typeface="Segoe UI" panose="020B0502040204020203" pitchFamily="34" charset="0"/>
                </a:rPr>
                <a:t>2020.ALL RIGHTS</a:t>
              </a:r>
              <a:endParaRPr lang="id-ID" sz="1100" spc="600" dirty="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78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8C428C3-B14A-43B2-A731-C0C73DD8C4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0D5F56F-81F1-40AF-A8A1-D8A64D2133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00150" y="2667000"/>
            <a:ext cx="3009900" cy="200025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6223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623BCDC2-EA40-43D5-9DFF-6D6CAF04EC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91025" y="2667000"/>
            <a:ext cx="3009900" cy="200025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6223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3A93BF8E-A175-4E5E-B7D8-2CE7449DA5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1900" y="2667000"/>
            <a:ext cx="3009900" cy="200025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6223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4404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5AA9B9C-5736-49F1-A29F-ADF482E9E7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58800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24815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>
            <a:extLst>
              <a:ext uri="{FF2B5EF4-FFF2-40B4-BE49-F238E27FC236}">
                <a16:creationId xmlns:a16="http://schemas.microsoft.com/office/drawing/2014/main" id="{987CD777-D14B-4673-87AC-F8A0324E3D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21658" y="1023938"/>
            <a:ext cx="4874342" cy="2403988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icture Placeholder 13">
            <a:extLst>
              <a:ext uri="{FF2B5EF4-FFF2-40B4-BE49-F238E27FC236}">
                <a16:creationId xmlns:a16="http://schemas.microsoft.com/office/drawing/2014/main" id="{2D1E8549-F4C6-4330-88D8-9214C8980B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1023938"/>
            <a:ext cx="4874342" cy="2403988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371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AF5CDE-B3A7-4917-A0EA-FE629197125E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C48087-810C-4F67-829C-A3CECD7E0D82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4" name="Freeform 85">
              <a:extLst>
                <a:ext uri="{FF2B5EF4-FFF2-40B4-BE49-F238E27FC236}">
                  <a16:creationId xmlns:a16="http://schemas.microsoft.com/office/drawing/2014/main" id="{5502AA76-62E4-4DEE-A34A-58C52FD6FB2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94A5BE1-73E6-47E5-9123-EA63FCC9245B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E1D5949C-4C5C-4476-B4C5-E14242F2C92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BE5E6EF8-4DB5-473C-AB5B-FB350CF472C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6" name="Freeform 75">
              <a:extLst>
                <a:ext uri="{FF2B5EF4-FFF2-40B4-BE49-F238E27FC236}">
                  <a16:creationId xmlns:a16="http://schemas.microsoft.com/office/drawing/2014/main" id="{67973E9D-BA8D-440D-8B45-4CB293397B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93873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328B40D5-A7FA-4763-9E55-D6EC047CDA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45396" y="1068200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E69CEE41-46FD-439B-B961-2CC466BA56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45237" y="1068200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23AB032D-5008-49D9-BCA5-3F329B2859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97298" y="1068200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24E1382-6F34-4FB7-9171-76960043BD6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45396" y="3623206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D15B1335-0BC3-49DE-A99C-0D817873956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045237" y="3623206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5BA7A9E-410E-4E3D-8F1D-D619744D259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397298" y="3623206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001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68773262-77EA-4696-84E9-5EF434571C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72458" y="553065"/>
            <a:ext cx="5447084" cy="544707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181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>
            <a:extLst>
              <a:ext uri="{FF2B5EF4-FFF2-40B4-BE49-F238E27FC236}">
                <a16:creationId xmlns:a16="http://schemas.microsoft.com/office/drawing/2014/main" id="{975B8345-42B3-4225-8552-3BF8615EAA3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69374" y="2103280"/>
            <a:ext cx="2023051" cy="2825546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68597189-DBCE-4498-9029-0AEE366C5A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70011" y="2103280"/>
            <a:ext cx="2023051" cy="2825546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0697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10AAD4-57E7-4433-8A08-E9B651BC9A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34845"/>
            <a:ext cx="6096000" cy="4788310"/>
          </a:xfrm>
          <a:custGeom>
            <a:avLst/>
            <a:gdLst>
              <a:gd name="connsiteX0" fmla="*/ 0 w 6096000"/>
              <a:gd name="connsiteY0" fmla="*/ 0 h 4788310"/>
              <a:gd name="connsiteX1" fmla="*/ 3701845 w 6096000"/>
              <a:gd name="connsiteY1" fmla="*/ 0 h 4788310"/>
              <a:gd name="connsiteX2" fmla="*/ 6096000 w 6096000"/>
              <a:gd name="connsiteY2" fmla="*/ 2394155 h 4788310"/>
              <a:gd name="connsiteX3" fmla="*/ 3701845 w 6096000"/>
              <a:gd name="connsiteY3" fmla="*/ 4788310 h 4788310"/>
              <a:gd name="connsiteX4" fmla="*/ 0 w 6096000"/>
              <a:gd name="connsiteY4" fmla="*/ 4788310 h 478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4788310">
                <a:moveTo>
                  <a:pt x="0" y="0"/>
                </a:moveTo>
                <a:lnTo>
                  <a:pt x="3701845" y="0"/>
                </a:lnTo>
                <a:lnTo>
                  <a:pt x="6096000" y="2394155"/>
                </a:lnTo>
                <a:lnTo>
                  <a:pt x="3701845" y="4788310"/>
                </a:lnTo>
                <a:lnTo>
                  <a:pt x="0" y="47883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8C198C89-64D9-48EA-BDCA-665F12B55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1034845"/>
            <a:ext cx="6096000" cy="4788310"/>
          </a:xfrm>
          <a:custGeom>
            <a:avLst/>
            <a:gdLst>
              <a:gd name="connsiteX0" fmla="*/ 2394155 w 6096000"/>
              <a:gd name="connsiteY0" fmla="*/ 0 h 4788310"/>
              <a:gd name="connsiteX1" fmla="*/ 6096000 w 6096000"/>
              <a:gd name="connsiteY1" fmla="*/ 0 h 4788310"/>
              <a:gd name="connsiteX2" fmla="*/ 6096000 w 6096000"/>
              <a:gd name="connsiteY2" fmla="*/ 4788310 h 4788310"/>
              <a:gd name="connsiteX3" fmla="*/ 2394155 w 6096000"/>
              <a:gd name="connsiteY3" fmla="*/ 4788310 h 4788310"/>
              <a:gd name="connsiteX4" fmla="*/ 0 w 6096000"/>
              <a:gd name="connsiteY4" fmla="*/ 2394155 h 478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4788310">
                <a:moveTo>
                  <a:pt x="2394155" y="0"/>
                </a:moveTo>
                <a:lnTo>
                  <a:pt x="6096000" y="0"/>
                </a:lnTo>
                <a:lnTo>
                  <a:pt x="6096000" y="4788310"/>
                </a:lnTo>
                <a:lnTo>
                  <a:pt x="2394155" y="4788310"/>
                </a:lnTo>
                <a:lnTo>
                  <a:pt x="0" y="2394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807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EC434D75-C0BC-43B6-BA48-CABD974D9B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847417"/>
            <a:ext cx="3996870" cy="4838699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0261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E09C315-6612-4900-8386-C6BB6FCC54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1"/>
            <a:ext cx="6096000" cy="426720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7141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9F2AAEF-16BB-4966-82DF-A4786B9620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5372100" cy="6858000"/>
          </a:xfrm>
          <a:prstGeom prst="rect">
            <a:avLst/>
          </a:prstGeom>
          <a:noFill/>
          <a:effectLst>
            <a:outerShdw blurRad="1270000" dist="952500" dir="13500000" sx="70000" sy="70000" algn="br" rotWithShape="0">
              <a:schemeClr val="bg1">
                <a:lumMod val="50000"/>
                <a:alpha val="40000"/>
              </a:scheme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F19041-D172-4B1C-A6FC-D4737F7C844C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511A4F-7374-43CE-8825-B9E048A40092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5" name="Freeform 85">
              <a:extLst>
                <a:ext uri="{FF2B5EF4-FFF2-40B4-BE49-F238E27FC236}">
                  <a16:creationId xmlns:a16="http://schemas.microsoft.com/office/drawing/2014/main" id="{483F93BB-320C-4C60-9455-5F42C612B87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47FDF8B-4E03-4968-8444-CE86CA507548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45FBC1F1-674E-4E67-99C3-A36696757A4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6EE3A82C-F733-41C5-AE5A-7692EFDBA04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7" name="Freeform 75">
              <a:extLst>
                <a:ext uri="{FF2B5EF4-FFF2-40B4-BE49-F238E27FC236}">
                  <a16:creationId xmlns:a16="http://schemas.microsoft.com/office/drawing/2014/main" id="{B989F99F-0A7B-4FA9-ABD6-2784BEB34D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55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FA85DE3-E769-4003-BB08-D5793A8DC5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2000" cy="3073443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945217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A8A927D-119B-4F33-B2DC-F322AAB703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417034"/>
            <a:ext cx="12192000" cy="285750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276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714321-8877-4BA6-85F5-F2BF5CCBA56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39861" y="-1696226"/>
            <a:ext cx="7605019" cy="7605018"/>
          </a:xfrm>
          <a:custGeom>
            <a:avLst/>
            <a:gdLst>
              <a:gd name="connsiteX0" fmla="*/ 5190813 w 7605019"/>
              <a:gd name="connsiteY0" fmla="*/ 0 h 7605018"/>
              <a:gd name="connsiteX1" fmla="*/ 6897915 w 7605019"/>
              <a:gd name="connsiteY1" fmla="*/ 707105 h 7605018"/>
              <a:gd name="connsiteX2" fmla="*/ 6897914 w 7605019"/>
              <a:gd name="connsiteY2" fmla="*/ 707104 h 7605018"/>
              <a:gd name="connsiteX3" fmla="*/ 6897914 w 7605019"/>
              <a:gd name="connsiteY3" fmla="*/ 4121308 h 7605018"/>
              <a:gd name="connsiteX4" fmla="*/ 4121310 w 7605019"/>
              <a:gd name="connsiteY4" fmla="*/ 6897914 h 7605018"/>
              <a:gd name="connsiteX5" fmla="*/ 707106 w 7605019"/>
              <a:gd name="connsiteY5" fmla="*/ 6897914 h 7605018"/>
              <a:gd name="connsiteX6" fmla="*/ 707105 w 7605019"/>
              <a:gd name="connsiteY6" fmla="*/ 6897914 h 7605018"/>
              <a:gd name="connsiteX7" fmla="*/ 707105 w 7605019"/>
              <a:gd name="connsiteY7" fmla="*/ 3483710 h 7605018"/>
              <a:gd name="connsiteX8" fmla="*/ 3483711 w 7605019"/>
              <a:gd name="connsiteY8" fmla="*/ 707105 h 7605018"/>
              <a:gd name="connsiteX9" fmla="*/ 5190813 w 7605019"/>
              <a:gd name="connsiteY9" fmla="*/ 0 h 760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05019" h="7605018">
                <a:moveTo>
                  <a:pt x="5190813" y="0"/>
                </a:moveTo>
                <a:cubicBezTo>
                  <a:pt x="5808662" y="0"/>
                  <a:pt x="6426511" y="235701"/>
                  <a:pt x="6897915" y="707105"/>
                </a:cubicBezTo>
                <a:lnTo>
                  <a:pt x="6897914" y="707104"/>
                </a:lnTo>
                <a:cubicBezTo>
                  <a:pt x="7840721" y="1649911"/>
                  <a:pt x="7840721" y="3178501"/>
                  <a:pt x="6897914" y="4121308"/>
                </a:cubicBezTo>
                <a:lnTo>
                  <a:pt x="4121310" y="6897914"/>
                </a:lnTo>
                <a:cubicBezTo>
                  <a:pt x="3178503" y="7840720"/>
                  <a:pt x="1649913" y="7840720"/>
                  <a:pt x="707106" y="6897914"/>
                </a:cubicBezTo>
                <a:lnTo>
                  <a:pt x="707105" y="6897914"/>
                </a:lnTo>
                <a:cubicBezTo>
                  <a:pt x="-235701" y="5955108"/>
                  <a:pt x="-235701" y="4426517"/>
                  <a:pt x="707105" y="3483710"/>
                </a:cubicBezTo>
                <a:lnTo>
                  <a:pt x="3483711" y="707105"/>
                </a:lnTo>
                <a:cubicBezTo>
                  <a:pt x="3955114" y="235701"/>
                  <a:pt x="4572963" y="0"/>
                  <a:pt x="51908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4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D021390B-57A7-499C-8F1B-9867CB1563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12132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197CA4-18EB-4684-8339-1AA1453A9D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67542" y="2580772"/>
            <a:ext cx="1364344" cy="136434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2BA9D93-89C5-4927-BF06-84D4B9057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21714" y="2580772"/>
            <a:ext cx="1364344" cy="136434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5677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464E10E-763B-46C6-AB64-E1C669D75A84}"/>
              </a:ext>
            </a:extLst>
          </p:cNvPr>
          <p:cNvSpPr/>
          <p:nvPr userDrawn="1"/>
        </p:nvSpPr>
        <p:spPr>
          <a:xfrm>
            <a:off x="0" y="0"/>
            <a:ext cx="10853056" cy="6858000"/>
          </a:xfrm>
          <a:custGeom>
            <a:avLst/>
            <a:gdLst>
              <a:gd name="connsiteX0" fmla="*/ 0 w 10853056"/>
              <a:gd name="connsiteY0" fmla="*/ 0 h 6471558"/>
              <a:gd name="connsiteX1" fmla="*/ 10853056 w 10853056"/>
              <a:gd name="connsiteY1" fmla="*/ 0 h 6471558"/>
              <a:gd name="connsiteX2" fmla="*/ 4381498 w 10853056"/>
              <a:gd name="connsiteY2" fmla="*/ 6471558 h 6471558"/>
              <a:gd name="connsiteX3" fmla="*/ 0 w 10853056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3056" h="6471558">
                <a:moveTo>
                  <a:pt x="0" y="0"/>
                </a:moveTo>
                <a:lnTo>
                  <a:pt x="10853056" y="0"/>
                </a:lnTo>
                <a:lnTo>
                  <a:pt x="4381498" y="6471558"/>
                </a:lnTo>
                <a:lnTo>
                  <a:pt x="0" y="6471558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0929F5-5A1D-4262-896B-2E47B4D57895}"/>
              </a:ext>
            </a:extLst>
          </p:cNvPr>
          <p:cNvSpPr/>
          <p:nvPr userDrawn="1"/>
        </p:nvSpPr>
        <p:spPr>
          <a:xfrm>
            <a:off x="178971" y="-163253"/>
            <a:ext cx="11834058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9900" b="1" spc="300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PROFILE</a:t>
            </a:r>
            <a:endParaRPr lang="id-ID" sz="19900" b="1" spc="300" dirty="0">
              <a:solidFill>
                <a:schemeClr val="bg1">
                  <a:lumMod val="9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F94A82-0444-4542-8334-56C4C10E71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4950" y="1971430"/>
            <a:ext cx="1844938" cy="1844932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2146D3-75FF-406F-BE1D-E91A7988ECD3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D87E-8C58-4568-A772-1DBDBFB0721D}"/>
              </a:ext>
            </a:extLst>
          </p:cNvPr>
          <p:cNvGrpSpPr/>
          <p:nvPr userDrawn="1"/>
        </p:nvGrpSpPr>
        <p:grpSpPr>
          <a:xfrm flipH="1">
            <a:off x="-466633" y="6096001"/>
            <a:ext cx="5541517" cy="418280"/>
            <a:chOff x="8227640" y="6091084"/>
            <a:chExt cx="6447922" cy="486696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3433C1FE-A62A-4773-9497-66D20DC0071E}"/>
                </a:ext>
              </a:extLst>
            </p:cNvPr>
            <p:cNvSpPr/>
            <p:nvPr/>
          </p:nvSpPr>
          <p:spPr>
            <a:xfrm>
              <a:off x="9365226" y="6091084"/>
              <a:ext cx="5310336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66CCE7FF-F09E-4A7D-B597-1D071AEBDB09}"/>
                </a:ext>
              </a:extLst>
            </p:cNvPr>
            <p:cNvSpPr/>
            <p:nvPr/>
          </p:nvSpPr>
          <p:spPr>
            <a:xfrm>
              <a:off x="898603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60000"/>
                  </a:schemeClr>
                </a:gs>
                <a:gs pos="100000">
                  <a:schemeClr val="accent1">
                    <a:lumMod val="7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326854C4-4DD6-4EFE-B835-6146C757F7FC}"/>
                </a:ext>
              </a:extLst>
            </p:cNvPr>
            <p:cNvSpPr/>
            <p:nvPr/>
          </p:nvSpPr>
          <p:spPr>
            <a:xfrm>
              <a:off x="8606835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25000"/>
                  </a:schemeClr>
                </a:gs>
                <a:gs pos="100000">
                  <a:schemeClr val="accent1">
                    <a:lumMod val="75000"/>
                    <a:alpha val="2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9DBEE17-AFDC-4DF3-9E70-CF1A62D3BEF0}"/>
                </a:ext>
              </a:extLst>
            </p:cNvPr>
            <p:cNvSpPr/>
            <p:nvPr/>
          </p:nvSpPr>
          <p:spPr>
            <a:xfrm>
              <a:off x="822764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10000"/>
                  </a:schemeClr>
                </a:gs>
                <a:gs pos="100000">
                  <a:schemeClr val="accent1">
                    <a:lumMod val="75000"/>
                    <a:alpha val="1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C5F516-3E77-4C44-833F-E81AEA146315}"/>
              </a:ext>
            </a:extLst>
          </p:cNvPr>
          <p:cNvGrpSpPr/>
          <p:nvPr userDrawn="1"/>
        </p:nvGrpSpPr>
        <p:grpSpPr>
          <a:xfrm>
            <a:off x="1063363" y="6174336"/>
            <a:ext cx="2775142" cy="261610"/>
            <a:chOff x="9284908" y="6259815"/>
            <a:chExt cx="2775142" cy="261610"/>
          </a:xfrm>
        </p:grpSpPr>
        <p:sp>
          <p:nvSpPr>
            <p:cNvPr id="13" name="Freeform 62">
              <a:extLst>
                <a:ext uri="{FF2B5EF4-FFF2-40B4-BE49-F238E27FC236}">
                  <a16:creationId xmlns:a16="http://schemas.microsoft.com/office/drawing/2014/main" id="{76826011-48D3-4A76-B5A2-3888453B5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4908" y="6330623"/>
              <a:ext cx="137698" cy="135382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en-US" sz="1100" spc="600" dirty="0">
                <a:solidFill>
                  <a:schemeClr val="bg1">
                    <a:lumMod val="85000"/>
                  </a:schemeClr>
                </a:solidFill>
                <a:latin typeface="Walkway Black" panose="00000400000000000000" pitchFamily="2" charset="0"/>
                <a:ea typeface="Roboto Condensed" panose="02000000000000000000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7F85964-F5A3-4A33-8D78-E623435B2E5F}"/>
                </a:ext>
              </a:extLst>
            </p:cNvPr>
            <p:cNvSpPr txBox="1"/>
            <p:nvPr/>
          </p:nvSpPr>
          <p:spPr>
            <a:xfrm>
              <a:off x="9523778" y="6259815"/>
              <a:ext cx="25362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spc="600" dirty="0">
                  <a:solidFill>
                    <a:schemeClr val="bg1"/>
                  </a:solidFill>
                  <a:latin typeface="Inter" panose="020B0502030000000004" pitchFamily="34" charset="0"/>
                  <a:ea typeface="Inter" panose="020B0502030000000004" pitchFamily="34" charset="0"/>
                  <a:cs typeface="Segoe UI" panose="020B0502040204020203" pitchFamily="34" charset="0"/>
                </a:rPr>
                <a:t>2020.ALL RIGHTS</a:t>
              </a:r>
              <a:endParaRPr lang="id-ID" sz="1100" spc="600" dirty="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531368-4444-4939-8C81-BA206E66270F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16" name="Freeform 85">
              <a:extLst>
                <a:ext uri="{FF2B5EF4-FFF2-40B4-BE49-F238E27FC236}">
                  <a16:creationId xmlns:a16="http://schemas.microsoft.com/office/drawing/2014/main" id="{33DF4039-1DD3-40B7-9DA4-81BF6DE57A4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5E4371D-5388-47E1-AF31-4AA1B7FDEDBA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C4DF06C5-9E31-44D4-978C-340B388BBB9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DBCC96A5-7654-463B-8DC6-0EC3BA938A0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18" name="Freeform 75">
              <a:extLst>
                <a:ext uri="{FF2B5EF4-FFF2-40B4-BE49-F238E27FC236}">
                  <a16:creationId xmlns:a16="http://schemas.microsoft.com/office/drawing/2014/main" id="{7BEF71D3-FDFE-4C37-B5EE-E5ECBF79B1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921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FAE415-257C-4CBF-9715-C8ECE2894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853056" cy="6471558"/>
          </a:xfrm>
          <a:custGeom>
            <a:avLst/>
            <a:gdLst>
              <a:gd name="connsiteX0" fmla="*/ 0 w 10853056"/>
              <a:gd name="connsiteY0" fmla="*/ 0 h 6471558"/>
              <a:gd name="connsiteX1" fmla="*/ 10853056 w 10853056"/>
              <a:gd name="connsiteY1" fmla="*/ 0 h 6471558"/>
              <a:gd name="connsiteX2" fmla="*/ 4381498 w 10853056"/>
              <a:gd name="connsiteY2" fmla="*/ 6471558 h 6471558"/>
              <a:gd name="connsiteX3" fmla="*/ 0 w 10853056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3056" h="6471558">
                <a:moveTo>
                  <a:pt x="0" y="0"/>
                </a:moveTo>
                <a:lnTo>
                  <a:pt x="10853056" y="0"/>
                </a:lnTo>
                <a:lnTo>
                  <a:pt x="4381498" y="6471558"/>
                </a:lnTo>
                <a:lnTo>
                  <a:pt x="0" y="647155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825771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F40D57-51B2-4E7F-BED0-3515F4EE2B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57700" y="0"/>
            <a:ext cx="7734299" cy="6858000"/>
          </a:xfrm>
          <a:custGeom>
            <a:avLst/>
            <a:gdLst>
              <a:gd name="connsiteX0" fmla="*/ 6471558 w 7734299"/>
              <a:gd name="connsiteY0" fmla="*/ 0 h 6471558"/>
              <a:gd name="connsiteX1" fmla="*/ 7734299 w 7734299"/>
              <a:gd name="connsiteY1" fmla="*/ 0 h 6471558"/>
              <a:gd name="connsiteX2" fmla="*/ 7734299 w 7734299"/>
              <a:gd name="connsiteY2" fmla="*/ 6471558 h 6471558"/>
              <a:gd name="connsiteX3" fmla="*/ 0 w 7734299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4299" h="6471558">
                <a:moveTo>
                  <a:pt x="6471558" y="0"/>
                </a:moveTo>
                <a:lnTo>
                  <a:pt x="7734299" y="0"/>
                </a:lnTo>
                <a:lnTo>
                  <a:pt x="7734299" y="6471558"/>
                </a:lnTo>
                <a:lnTo>
                  <a:pt x="0" y="647155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6850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2D3712-3D0D-487E-A73A-2DEAAF27D6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00048"/>
            <a:ext cx="12191999" cy="6057906"/>
          </a:xfrm>
          <a:custGeom>
            <a:avLst/>
            <a:gdLst>
              <a:gd name="connsiteX0" fmla="*/ 12191998 w 12191999"/>
              <a:gd name="connsiteY0" fmla="*/ 0 h 6057906"/>
              <a:gd name="connsiteX1" fmla="*/ 12191999 w 12191999"/>
              <a:gd name="connsiteY1" fmla="*/ 4198977 h 6057906"/>
              <a:gd name="connsiteX2" fmla="*/ 0 w 12191999"/>
              <a:gd name="connsiteY2" fmla="*/ 6057906 h 6057906"/>
              <a:gd name="connsiteX3" fmla="*/ 0 w 12191999"/>
              <a:gd name="connsiteY3" fmla="*/ 1858929 h 605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057906">
                <a:moveTo>
                  <a:pt x="12191998" y="0"/>
                </a:moveTo>
                <a:lnTo>
                  <a:pt x="12191999" y="4198977"/>
                </a:lnTo>
                <a:lnTo>
                  <a:pt x="0" y="6057906"/>
                </a:lnTo>
                <a:lnTo>
                  <a:pt x="0" y="1858929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id-ID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1167C563-EA90-4B7C-B3DD-414B116F6EE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79538" y="1320800"/>
            <a:ext cx="5033962" cy="31353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215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79EDC0-4D2B-4495-94CD-192830B23D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4291" y="831998"/>
            <a:ext cx="3961819" cy="33101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93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4054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3674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5647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27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16A8B4-1689-4BF6-B63D-AFFA1D0364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"/>
            <a:ext cx="6096000" cy="5029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84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516633-CC34-49EF-B6B1-4CE2AEE8B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5561" y="0"/>
            <a:ext cx="9616439" cy="6858000"/>
          </a:xfrm>
          <a:custGeom>
            <a:avLst/>
            <a:gdLst>
              <a:gd name="connsiteX0" fmla="*/ 6849428 w 9616439"/>
              <a:gd name="connsiteY0" fmla="*/ 0 h 6858000"/>
              <a:gd name="connsiteX1" fmla="*/ 9616439 w 9616439"/>
              <a:gd name="connsiteY1" fmla="*/ 0 h 6858000"/>
              <a:gd name="connsiteX2" fmla="*/ 9616439 w 9616439"/>
              <a:gd name="connsiteY2" fmla="*/ 1363473 h 6858000"/>
              <a:gd name="connsiteX3" fmla="*/ 4128781 w 9616439"/>
              <a:gd name="connsiteY3" fmla="*/ 6858000 h 6858000"/>
              <a:gd name="connsiteX4" fmla="*/ 0 w 961643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16439" h="6858000">
                <a:moveTo>
                  <a:pt x="6849428" y="0"/>
                </a:moveTo>
                <a:lnTo>
                  <a:pt x="9616439" y="0"/>
                </a:lnTo>
                <a:lnTo>
                  <a:pt x="9616439" y="1363473"/>
                </a:lnTo>
                <a:lnTo>
                  <a:pt x="412878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193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DCC77F9-C486-4D63-927B-D1F303B95B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33234" y="0"/>
            <a:ext cx="7158766" cy="6858000"/>
          </a:xfrm>
          <a:custGeom>
            <a:avLst/>
            <a:gdLst>
              <a:gd name="connsiteX0" fmla="*/ 2124644 w 7158766"/>
              <a:gd name="connsiteY0" fmla="*/ 0 h 6858000"/>
              <a:gd name="connsiteX1" fmla="*/ 7158766 w 7158766"/>
              <a:gd name="connsiteY1" fmla="*/ 0 h 6858000"/>
              <a:gd name="connsiteX2" fmla="*/ 7158766 w 7158766"/>
              <a:gd name="connsiteY2" fmla="*/ 6858000 h 6858000"/>
              <a:gd name="connsiteX3" fmla="*/ 0 w 715876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58766" h="6858000">
                <a:moveTo>
                  <a:pt x="2124644" y="0"/>
                </a:moveTo>
                <a:lnTo>
                  <a:pt x="7158766" y="0"/>
                </a:lnTo>
                <a:lnTo>
                  <a:pt x="715876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01EC929-B133-492B-A000-1E54F7C5D8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58766" cy="6858000"/>
          </a:xfrm>
          <a:custGeom>
            <a:avLst/>
            <a:gdLst>
              <a:gd name="connsiteX0" fmla="*/ 0 w 7158766"/>
              <a:gd name="connsiteY0" fmla="*/ 0 h 6858000"/>
              <a:gd name="connsiteX1" fmla="*/ 7158766 w 7158766"/>
              <a:gd name="connsiteY1" fmla="*/ 0 h 6858000"/>
              <a:gd name="connsiteX2" fmla="*/ 5034122 w 7158766"/>
              <a:gd name="connsiteY2" fmla="*/ 6858000 h 6858000"/>
              <a:gd name="connsiteX3" fmla="*/ 0 w 715876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58766" h="6858000">
                <a:moveTo>
                  <a:pt x="0" y="0"/>
                </a:moveTo>
                <a:lnTo>
                  <a:pt x="7158766" y="0"/>
                </a:lnTo>
                <a:lnTo>
                  <a:pt x="503412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8561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F001CB-FB92-4975-9B11-1CBC5B4B5B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2301" y="1765302"/>
            <a:ext cx="3327398" cy="3327396"/>
          </a:xfrm>
          <a:custGeom>
            <a:avLst/>
            <a:gdLst>
              <a:gd name="connsiteX0" fmla="*/ 1663699 w 3327398"/>
              <a:gd name="connsiteY0" fmla="*/ 0 h 3327396"/>
              <a:gd name="connsiteX1" fmla="*/ 3327398 w 3327398"/>
              <a:gd name="connsiteY1" fmla="*/ 1663698 h 3327396"/>
              <a:gd name="connsiteX2" fmla="*/ 1663699 w 3327398"/>
              <a:gd name="connsiteY2" fmla="*/ 3327396 h 3327396"/>
              <a:gd name="connsiteX3" fmla="*/ 0 w 3327398"/>
              <a:gd name="connsiteY3" fmla="*/ 1663698 h 3327396"/>
              <a:gd name="connsiteX4" fmla="*/ 1663699 w 3327398"/>
              <a:gd name="connsiteY4" fmla="*/ 0 h 332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7398" h="3327396">
                <a:moveTo>
                  <a:pt x="1663699" y="0"/>
                </a:moveTo>
                <a:cubicBezTo>
                  <a:pt x="2582535" y="0"/>
                  <a:pt x="3327398" y="744863"/>
                  <a:pt x="3327398" y="1663698"/>
                </a:cubicBezTo>
                <a:cubicBezTo>
                  <a:pt x="3327398" y="2582533"/>
                  <a:pt x="2582535" y="3327396"/>
                  <a:pt x="1663699" y="3327396"/>
                </a:cubicBezTo>
                <a:cubicBezTo>
                  <a:pt x="744863" y="3327396"/>
                  <a:pt x="0" y="2582533"/>
                  <a:pt x="0" y="1663698"/>
                </a:cubicBezTo>
                <a:cubicBezTo>
                  <a:pt x="0" y="744863"/>
                  <a:pt x="744863" y="0"/>
                  <a:pt x="166369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397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25AD86E-743C-4C72-9072-0894FDA7A17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00800" y="-1"/>
            <a:ext cx="5791200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4697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5428BE0-3677-4AE3-8F86-28DC1E1EEFD7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E9B92ED-8469-4692-BAC6-69B6E1156F1D}"/>
              </a:ext>
            </a:extLst>
          </p:cNvPr>
          <p:cNvGrpSpPr/>
          <p:nvPr userDrawn="1"/>
        </p:nvGrpSpPr>
        <p:grpSpPr>
          <a:xfrm flipH="1">
            <a:off x="-466633" y="6096001"/>
            <a:ext cx="5541517" cy="418280"/>
            <a:chOff x="8227640" y="6091084"/>
            <a:chExt cx="6447922" cy="486696"/>
          </a:xfrm>
        </p:grpSpPr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4FEBB88B-3E88-4042-AC61-CEC574A62660}"/>
                </a:ext>
              </a:extLst>
            </p:cNvPr>
            <p:cNvSpPr/>
            <p:nvPr/>
          </p:nvSpPr>
          <p:spPr>
            <a:xfrm>
              <a:off x="9365226" y="6091084"/>
              <a:ext cx="5310336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FD16E8F5-FBB2-45D2-BE73-921EECF379D0}"/>
                </a:ext>
              </a:extLst>
            </p:cNvPr>
            <p:cNvSpPr/>
            <p:nvPr/>
          </p:nvSpPr>
          <p:spPr>
            <a:xfrm>
              <a:off x="898603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60000"/>
                  </a:schemeClr>
                </a:gs>
                <a:gs pos="100000">
                  <a:schemeClr val="accent1">
                    <a:lumMod val="7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A6619DF7-D7C9-409D-B00B-88958E99DC49}"/>
                </a:ext>
              </a:extLst>
            </p:cNvPr>
            <p:cNvSpPr/>
            <p:nvPr/>
          </p:nvSpPr>
          <p:spPr>
            <a:xfrm>
              <a:off x="8606835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25000"/>
                  </a:schemeClr>
                </a:gs>
                <a:gs pos="100000">
                  <a:schemeClr val="accent1">
                    <a:lumMod val="75000"/>
                    <a:alpha val="2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9348713-EC37-4E22-994D-A0F5491E04AD}"/>
                </a:ext>
              </a:extLst>
            </p:cNvPr>
            <p:cNvSpPr/>
            <p:nvPr/>
          </p:nvSpPr>
          <p:spPr>
            <a:xfrm>
              <a:off x="822764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10000"/>
                  </a:schemeClr>
                </a:gs>
                <a:gs pos="100000">
                  <a:schemeClr val="accent1">
                    <a:lumMod val="75000"/>
                    <a:alpha val="1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BF2374-D9B2-4019-84AD-43CD1ED84983}"/>
              </a:ext>
            </a:extLst>
          </p:cNvPr>
          <p:cNvGrpSpPr/>
          <p:nvPr userDrawn="1"/>
        </p:nvGrpSpPr>
        <p:grpSpPr>
          <a:xfrm>
            <a:off x="1063363" y="6174336"/>
            <a:ext cx="2775142" cy="261610"/>
            <a:chOff x="9284908" y="6259815"/>
            <a:chExt cx="2775142" cy="261610"/>
          </a:xfrm>
        </p:grpSpPr>
        <p:sp>
          <p:nvSpPr>
            <p:cNvPr id="18" name="Freeform 62">
              <a:extLst>
                <a:ext uri="{FF2B5EF4-FFF2-40B4-BE49-F238E27FC236}">
                  <a16:creationId xmlns:a16="http://schemas.microsoft.com/office/drawing/2014/main" id="{D768D465-1842-4FA3-9290-E33E9FFDF9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4908" y="6330623"/>
              <a:ext cx="137698" cy="135382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en-US" sz="1100" spc="600" dirty="0">
                <a:solidFill>
                  <a:schemeClr val="bg1">
                    <a:lumMod val="85000"/>
                  </a:schemeClr>
                </a:solidFill>
                <a:latin typeface="Walkway Black" panose="00000400000000000000" pitchFamily="2" charset="0"/>
                <a:ea typeface="Roboto Condensed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5076F1-46AD-44F0-B5D8-AE882EBC4733}"/>
                </a:ext>
              </a:extLst>
            </p:cNvPr>
            <p:cNvSpPr txBox="1"/>
            <p:nvPr/>
          </p:nvSpPr>
          <p:spPr>
            <a:xfrm>
              <a:off x="9523778" y="6259815"/>
              <a:ext cx="25362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spc="600" dirty="0">
                  <a:solidFill>
                    <a:schemeClr val="bg1"/>
                  </a:solidFill>
                  <a:latin typeface="Inter" panose="020B0502030000000004" pitchFamily="34" charset="0"/>
                  <a:ea typeface="Inter" panose="020B0502030000000004" pitchFamily="34" charset="0"/>
                  <a:cs typeface="Segoe UI" panose="020B0502040204020203" pitchFamily="34" charset="0"/>
                </a:rPr>
                <a:t>2020.ALL RIGHTS</a:t>
              </a:r>
              <a:endParaRPr lang="id-ID" sz="1100" spc="600" dirty="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BF2BEF-A129-4E0D-9069-652867F05FAA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21" name="Freeform 85">
              <a:extLst>
                <a:ext uri="{FF2B5EF4-FFF2-40B4-BE49-F238E27FC236}">
                  <a16:creationId xmlns:a16="http://schemas.microsoft.com/office/drawing/2014/main" id="{D512A9D0-810D-4246-8232-2EC4B7503B0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26ED4F8-6EA8-4EDA-9755-725B90EA16E4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id="{50920A88-F6F7-428A-B663-EAC541DEB88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id="{365AD5E4-A4B1-4FCB-8D32-B79C92EEBA2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23" name="Freeform 75">
              <a:extLst>
                <a:ext uri="{FF2B5EF4-FFF2-40B4-BE49-F238E27FC236}">
                  <a16:creationId xmlns:a16="http://schemas.microsoft.com/office/drawing/2014/main" id="{6D474011-B833-4F8B-9E04-4690584A37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994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03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9" r:id="rId28"/>
    <p:sldLayoutId id="2147483691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E276D2-08BC-48ED-AD0F-0D1322C57FAE}"/>
              </a:ext>
            </a:extLst>
          </p:cNvPr>
          <p:cNvSpPr/>
          <p:nvPr/>
        </p:nvSpPr>
        <p:spPr>
          <a:xfrm>
            <a:off x="0" y="0"/>
            <a:ext cx="20574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B75069-7296-43F4-899F-C4872F339814}"/>
              </a:ext>
            </a:extLst>
          </p:cNvPr>
          <p:cNvSpPr txBox="1"/>
          <p:nvPr/>
        </p:nvSpPr>
        <p:spPr>
          <a:xfrm>
            <a:off x="6991350" y="5477886"/>
            <a:ext cx="4218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 Presentation Template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BA5F41-31C1-4636-889C-B2E1BB1331C0}"/>
              </a:ext>
            </a:extLst>
          </p:cNvPr>
          <p:cNvSpPr txBox="1"/>
          <p:nvPr/>
        </p:nvSpPr>
        <p:spPr>
          <a:xfrm rot="16200000">
            <a:off x="-2023594" y="2209789"/>
            <a:ext cx="6263113" cy="264687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600" b="1" dirty="0">
                <a:solidFill>
                  <a:schemeClr val="bg1">
                    <a:alpha val="20000"/>
                  </a:schemeClr>
                </a:solidFill>
                <a:effectLst>
                  <a:outerShdw blurRad="1270000" sx="85000" sy="85000" algn="ctr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id-ID" sz="16600" b="1" dirty="0">
              <a:solidFill>
                <a:schemeClr val="bg1">
                  <a:alpha val="20000"/>
                </a:schemeClr>
              </a:solidFill>
              <a:effectLst>
                <a:outerShdw blurRad="1270000" sx="85000" sy="85000" algn="ctr" rotWithShape="0">
                  <a:schemeClr val="bg1">
                    <a:lumMod val="75000"/>
                    <a:alpha val="40000"/>
                  </a:schemeClr>
                </a:outerShdw>
              </a:effectLst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DFE341-594D-487D-BAE5-4951744361F3}"/>
              </a:ext>
            </a:extLst>
          </p:cNvPr>
          <p:cNvSpPr txBox="1"/>
          <p:nvPr/>
        </p:nvSpPr>
        <p:spPr>
          <a:xfrm>
            <a:off x="2038350" y="651261"/>
            <a:ext cx="835298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>
                <a:solidFill>
                  <a:schemeClr val="accent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Relearning</a:t>
            </a:r>
            <a:endParaRPr lang="id-ID" sz="11500" dirty="0">
              <a:solidFill>
                <a:schemeClr val="accent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0DBA27-9794-49BA-9FBD-6B51308B6E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155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0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8AE14A8-66C9-4153-868C-D3BD697E60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1F3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8BEC46-615F-4287-A39A-E1E0AD2D1AA2}"/>
              </a:ext>
            </a:extLst>
          </p:cNvPr>
          <p:cNvSpPr txBox="1"/>
          <p:nvPr/>
        </p:nvSpPr>
        <p:spPr>
          <a:xfrm>
            <a:off x="811739" y="722174"/>
            <a:ext cx="6510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WHATCH, </a:t>
            </a:r>
            <a:r>
              <a:rPr lang="en-US" sz="54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</a:t>
            </a:r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CREATE.</a:t>
            </a:r>
            <a:endParaRPr lang="id-ID" sz="54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4DEED9-DCAB-48B0-8E7A-E30979F46BE8}"/>
              </a:ext>
            </a:extLst>
          </p:cNvPr>
          <p:cNvSpPr/>
          <p:nvPr/>
        </p:nvSpPr>
        <p:spPr>
          <a:xfrm>
            <a:off x="3886200" y="1985327"/>
            <a:ext cx="1028700" cy="3033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Inter Light" panose="020B0502030000000004" pitchFamily="34" charset="0"/>
              </a:rPr>
              <a:t>#</a:t>
            </a:r>
            <a:r>
              <a:rPr lang="en-US" sz="1400" i="1" dirty="0" err="1">
                <a:solidFill>
                  <a:schemeClr val="bg1"/>
                </a:solidFill>
                <a:latin typeface="Inter Light" panose="020B0502030000000004" pitchFamily="34" charset="0"/>
              </a:rPr>
              <a:t>LetsDoIt</a:t>
            </a:r>
            <a:endParaRPr lang="id-ID" sz="1400" i="1" dirty="0">
              <a:solidFill>
                <a:schemeClr val="bg1"/>
              </a:solidFill>
              <a:latin typeface="Inter Light" panose="020B05020300000000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2954B49-0EF5-4803-A488-3E4608940DFA}"/>
              </a:ext>
            </a:extLst>
          </p:cNvPr>
          <p:cNvCxnSpPr>
            <a:cxnSpLocks/>
          </p:cNvCxnSpPr>
          <p:nvPr/>
        </p:nvCxnSpPr>
        <p:spPr>
          <a:xfrm>
            <a:off x="4298538" y="2667000"/>
            <a:ext cx="0" cy="4191000"/>
          </a:xfrm>
          <a:prstGeom prst="line">
            <a:avLst/>
          </a:prstGeom>
          <a:ln w="12700">
            <a:solidFill>
              <a:schemeClr val="bg1">
                <a:alpha val="2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41984C9-BC5F-4EC0-8570-6E95910B3D97}"/>
              </a:ext>
            </a:extLst>
          </p:cNvPr>
          <p:cNvGrpSpPr/>
          <p:nvPr/>
        </p:nvGrpSpPr>
        <p:grpSpPr>
          <a:xfrm>
            <a:off x="1200149" y="5026871"/>
            <a:ext cx="2739387" cy="861646"/>
            <a:chOff x="1200149" y="5026871"/>
            <a:chExt cx="2739387" cy="86164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5D20CCA-46A7-4426-8D4B-4EC9F867377E}"/>
                </a:ext>
              </a:extLst>
            </p:cNvPr>
            <p:cNvSpPr/>
            <p:nvPr/>
          </p:nvSpPr>
          <p:spPr>
            <a:xfrm>
              <a:off x="1200150" y="5026871"/>
              <a:ext cx="2007507" cy="36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Story Of Success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671BCD5-6EEB-4FA3-802E-15D5E67A02DC}"/>
                </a:ext>
              </a:extLst>
            </p:cNvPr>
            <p:cNvSpPr/>
            <p:nvPr/>
          </p:nvSpPr>
          <p:spPr>
            <a:xfrm>
              <a:off x="1200149" y="5389919"/>
              <a:ext cx="2739387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64A79A-1756-4B44-B43D-DF7774C2B766}"/>
              </a:ext>
            </a:extLst>
          </p:cNvPr>
          <p:cNvGrpSpPr/>
          <p:nvPr/>
        </p:nvGrpSpPr>
        <p:grpSpPr>
          <a:xfrm>
            <a:off x="4391025" y="5026871"/>
            <a:ext cx="2739387" cy="861646"/>
            <a:chOff x="1200149" y="5026871"/>
            <a:chExt cx="2739387" cy="86164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C7F95D7-3C50-4226-BCD2-226013355F56}"/>
                </a:ext>
              </a:extLst>
            </p:cNvPr>
            <p:cNvSpPr/>
            <p:nvPr/>
          </p:nvSpPr>
          <p:spPr>
            <a:xfrm>
              <a:off x="1200150" y="5026871"/>
              <a:ext cx="2007507" cy="36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Campus Life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631AF6A-14D8-406E-A99E-6BF91C59AFD4}"/>
                </a:ext>
              </a:extLst>
            </p:cNvPr>
            <p:cNvSpPr/>
            <p:nvPr/>
          </p:nvSpPr>
          <p:spPr>
            <a:xfrm>
              <a:off x="1200149" y="5389919"/>
              <a:ext cx="2739387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AB47901-2AFF-4DEA-9BD7-0E40E27EA56A}"/>
              </a:ext>
            </a:extLst>
          </p:cNvPr>
          <p:cNvGrpSpPr/>
          <p:nvPr/>
        </p:nvGrpSpPr>
        <p:grpSpPr>
          <a:xfrm>
            <a:off x="7658164" y="5026871"/>
            <a:ext cx="2739387" cy="861646"/>
            <a:chOff x="1200149" y="5026871"/>
            <a:chExt cx="2739387" cy="86164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B44B843-1842-40D7-A66C-1D635DE104F3}"/>
                </a:ext>
              </a:extLst>
            </p:cNvPr>
            <p:cNvSpPr/>
            <p:nvPr/>
          </p:nvSpPr>
          <p:spPr>
            <a:xfrm>
              <a:off x="1200150" y="5026871"/>
              <a:ext cx="2007507" cy="36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Inspiring Person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F8BD8E2-540A-4327-B16C-124DC24D46D1}"/>
                </a:ext>
              </a:extLst>
            </p:cNvPr>
            <p:cNvSpPr/>
            <p:nvPr/>
          </p:nvSpPr>
          <p:spPr>
            <a:xfrm>
              <a:off x="1200149" y="5389919"/>
              <a:ext cx="2739387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EFAE6E-DEE9-4618-B441-EAFD248621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AD634A-CD1A-43A0-9E79-4C3511939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B1984C-8C2B-4863-A2E0-1DBE82064C2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DB14EB-7996-46BD-B47B-C6E85D78B8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1063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8A1D389-E484-4AD7-B4D7-8B4A2FBEFB62}"/>
              </a:ext>
            </a:extLst>
          </p:cNvPr>
          <p:cNvSpPr/>
          <p:nvPr/>
        </p:nvSpPr>
        <p:spPr>
          <a:xfrm>
            <a:off x="2714720" y="2584378"/>
            <a:ext cx="1888218" cy="1483440"/>
          </a:xfrm>
          <a:prstGeom prst="roundRect">
            <a:avLst>
              <a:gd name="adj" fmla="val 2608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2700000" scaled="1"/>
          </a:gradFill>
          <a:ln>
            <a:noFill/>
          </a:ln>
          <a:effectLst>
            <a:outerShdw blurRad="762000" dist="723900" dir="5400000" sx="85000" sy="85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AF07E0-F8E2-4579-9112-8541FD2838C3}"/>
              </a:ext>
            </a:extLst>
          </p:cNvPr>
          <p:cNvGrpSpPr/>
          <p:nvPr/>
        </p:nvGrpSpPr>
        <p:grpSpPr>
          <a:xfrm>
            <a:off x="3454041" y="3863031"/>
            <a:ext cx="409576" cy="409574"/>
            <a:chOff x="3864305" y="7386725"/>
            <a:chExt cx="936296" cy="93629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B64E48E-A2EC-4481-97B5-3549BFB5A307}"/>
                </a:ext>
              </a:extLst>
            </p:cNvPr>
            <p:cNvSpPr/>
            <p:nvPr/>
          </p:nvSpPr>
          <p:spPr>
            <a:xfrm>
              <a:off x="3864305" y="7386725"/>
              <a:ext cx="936296" cy="9362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139700" dir="5400000" sx="90000" sy="9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135321E-242C-43ED-AF68-5FEDD6B96A79}"/>
                </a:ext>
              </a:extLst>
            </p:cNvPr>
            <p:cNvGrpSpPr/>
            <p:nvPr/>
          </p:nvGrpSpPr>
          <p:grpSpPr>
            <a:xfrm>
              <a:off x="4100281" y="7622700"/>
              <a:ext cx="464344" cy="464344"/>
              <a:chOff x="8204317" y="2115665"/>
              <a:chExt cx="464344" cy="464344"/>
            </a:xfrm>
            <a:solidFill>
              <a:schemeClr val="accent1"/>
            </a:solidFill>
          </p:grpSpPr>
          <p:sp>
            <p:nvSpPr>
              <p:cNvPr id="10" name="AutoShape 81">
                <a:extLst>
                  <a:ext uri="{FF2B5EF4-FFF2-40B4-BE49-F238E27FC236}">
                    <a16:creationId xmlns:a16="http://schemas.microsoft.com/office/drawing/2014/main" id="{9E2BCA14-8F36-42AE-BDEE-DFC81EA55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4317" y="211566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1" name="AutoShape 82">
                <a:extLst>
                  <a:ext uri="{FF2B5EF4-FFF2-40B4-BE49-F238E27FC236}">
                    <a16:creationId xmlns:a16="http://schemas.microsoft.com/office/drawing/2014/main" id="{FB56FFB8-B20B-4FA0-8550-CF7391AD5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60CDDB2-9340-4EE6-A075-A294EFB48113}"/>
              </a:ext>
            </a:extLst>
          </p:cNvPr>
          <p:cNvSpPr/>
          <p:nvPr/>
        </p:nvSpPr>
        <p:spPr>
          <a:xfrm>
            <a:off x="7589062" y="2584378"/>
            <a:ext cx="1888218" cy="1483440"/>
          </a:xfrm>
          <a:prstGeom prst="roundRect">
            <a:avLst>
              <a:gd name="adj" fmla="val 2608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762000" dist="723900" dir="5400000" sx="85000" sy="85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C64BAF0-C243-472C-9C29-60352ECD31DF}"/>
              </a:ext>
            </a:extLst>
          </p:cNvPr>
          <p:cNvGrpSpPr/>
          <p:nvPr/>
        </p:nvGrpSpPr>
        <p:grpSpPr>
          <a:xfrm>
            <a:off x="8328383" y="3863031"/>
            <a:ext cx="409576" cy="409574"/>
            <a:chOff x="8328383" y="3863031"/>
            <a:chExt cx="409576" cy="40957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8DC5749-4788-48CE-9EEC-DA22828B7638}"/>
                </a:ext>
              </a:extLst>
            </p:cNvPr>
            <p:cNvSpPr/>
            <p:nvPr/>
          </p:nvSpPr>
          <p:spPr>
            <a:xfrm>
              <a:off x="8328383" y="3863031"/>
              <a:ext cx="409576" cy="4095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139700" dir="5400000" sx="90000" sy="9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28CD7C8-2D16-4816-A893-C5E7DD1CEF8C}"/>
                </a:ext>
              </a:extLst>
            </p:cNvPr>
            <p:cNvGrpSpPr/>
            <p:nvPr/>
          </p:nvGrpSpPr>
          <p:grpSpPr>
            <a:xfrm>
              <a:off x="8431609" y="3966256"/>
              <a:ext cx="203124" cy="203123"/>
              <a:chOff x="8204317" y="2115665"/>
              <a:chExt cx="464344" cy="464344"/>
            </a:xfrm>
            <a:solidFill>
              <a:schemeClr val="accent4"/>
            </a:solidFill>
          </p:grpSpPr>
          <p:sp>
            <p:nvSpPr>
              <p:cNvPr id="26" name="AutoShape 81">
                <a:extLst>
                  <a:ext uri="{FF2B5EF4-FFF2-40B4-BE49-F238E27FC236}">
                    <a16:creationId xmlns:a16="http://schemas.microsoft.com/office/drawing/2014/main" id="{D67F4E8C-0FA4-4449-A739-EE7226CFF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4317" y="211566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7" name="AutoShape 82">
                <a:extLst>
                  <a:ext uri="{FF2B5EF4-FFF2-40B4-BE49-F238E27FC236}">
                    <a16:creationId xmlns:a16="http://schemas.microsoft.com/office/drawing/2014/main" id="{1F486E4B-8F5A-46E3-AA07-DF46A20FB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EFA2A2EF-3D9B-467B-97C1-85119A48B924}"/>
              </a:ext>
            </a:extLst>
          </p:cNvPr>
          <p:cNvSpPr/>
          <p:nvPr/>
        </p:nvSpPr>
        <p:spPr>
          <a:xfrm>
            <a:off x="1943100" y="5360990"/>
            <a:ext cx="83058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DA6DA32-BA46-4605-A682-B3E6C123278F}"/>
              </a:ext>
            </a:extLst>
          </p:cNvPr>
          <p:cNvGrpSpPr/>
          <p:nvPr/>
        </p:nvGrpSpPr>
        <p:grpSpPr>
          <a:xfrm>
            <a:off x="3314700" y="4502458"/>
            <a:ext cx="5562600" cy="657358"/>
            <a:chOff x="3314700" y="2006343"/>
            <a:chExt cx="5562600" cy="657358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2EA74505-356D-49CA-A8EC-6A1EFB851F4C}"/>
                </a:ext>
              </a:extLst>
            </p:cNvPr>
            <p:cNvSpPr/>
            <p:nvPr/>
          </p:nvSpPr>
          <p:spPr>
            <a:xfrm>
              <a:off x="5952000" y="2601074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37801F2-ACE9-43E3-9912-228F7CECCB78}"/>
                </a:ext>
              </a:extLst>
            </p:cNvPr>
            <p:cNvSpPr txBox="1"/>
            <p:nvPr/>
          </p:nvSpPr>
          <p:spPr>
            <a:xfrm>
              <a:off x="3314700" y="2006343"/>
              <a:ext cx="5562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 Ways To Be Smart</a:t>
              </a:r>
              <a:endParaRPr lang="id-ID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6E53FA7-C4E0-41FD-B601-F6834066C03D}"/>
              </a:ext>
            </a:extLst>
          </p:cNvPr>
          <p:cNvGrpSpPr/>
          <p:nvPr/>
        </p:nvGrpSpPr>
        <p:grpSpPr>
          <a:xfrm>
            <a:off x="2800957" y="2691723"/>
            <a:ext cx="1715745" cy="1103521"/>
            <a:chOff x="2800957" y="2661243"/>
            <a:chExt cx="1715745" cy="1103521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551D96C-D6AD-447B-9049-7CDF1F77043D}"/>
                </a:ext>
              </a:extLst>
            </p:cNvPr>
            <p:cNvSpPr/>
            <p:nvPr/>
          </p:nvSpPr>
          <p:spPr>
            <a:xfrm>
              <a:off x="2800957" y="3063033"/>
              <a:ext cx="1715745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D509D87-D4D6-4165-9281-CE2C424C58F2}"/>
                </a:ext>
              </a:extLst>
            </p:cNvPr>
            <p:cNvSpPr/>
            <p:nvPr/>
          </p:nvSpPr>
          <p:spPr>
            <a:xfrm>
              <a:off x="2946837" y="2661243"/>
              <a:ext cx="1423984" cy="396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First Step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60E7FC-53F6-4CF4-9B82-82E43DC3C89F}"/>
              </a:ext>
            </a:extLst>
          </p:cNvPr>
          <p:cNvGrpSpPr/>
          <p:nvPr/>
        </p:nvGrpSpPr>
        <p:grpSpPr>
          <a:xfrm>
            <a:off x="7675299" y="2691723"/>
            <a:ext cx="1715745" cy="1103521"/>
            <a:chOff x="2800957" y="2661243"/>
            <a:chExt cx="1715745" cy="110352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8BFC930-4636-4DB4-A032-138EBD2C80FE}"/>
                </a:ext>
              </a:extLst>
            </p:cNvPr>
            <p:cNvSpPr/>
            <p:nvPr/>
          </p:nvSpPr>
          <p:spPr>
            <a:xfrm>
              <a:off x="2800957" y="3063033"/>
              <a:ext cx="1715745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0E240FD-D08B-4C0B-AF2F-A97F6C418EB9}"/>
                </a:ext>
              </a:extLst>
            </p:cNvPr>
            <p:cNvSpPr/>
            <p:nvPr/>
          </p:nvSpPr>
          <p:spPr>
            <a:xfrm>
              <a:off x="2800957" y="2661243"/>
              <a:ext cx="1715744" cy="396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Second Step</a:t>
              </a: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285B27-B7E4-43EE-834D-9E2F9BE1E8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5E6E841-57C1-495A-8529-E1CD1FD3DF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7340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4C97ED15-3540-4708-98F9-952C7E6F07D2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1C1F3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CBE51D-226E-4FF1-AFB5-CDB3694C69F1}"/>
              </a:ext>
            </a:extLst>
          </p:cNvPr>
          <p:cNvSpPr/>
          <p:nvPr/>
        </p:nvSpPr>
        <p:spPr>
          <a:xfrm>
            <a:off x="8379136" y="-73742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D82578-EDE1-455A-86A5-84371C7D0F05}"/>
              </a:ext>
            </a:extLst>
          </p:cNvPr>
          <p:cNvSpPr/>
          <p:nvPr/>
        </p:nvSpPr>
        <p:spPr>
          <a:xfrm>
            <a:off x="8379136" y="1327355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ED4B22-AAD8-4DC9-9A2D-5E1CDBEECF43}"/>
              </a:ext>
            </a:extLst>
          </p:cNvPr>
          <p:cNvSpPr/>
          <p:nvPr/>
        </p:nvSpPr>
        <p:spPr>
          <a:xfrm>
            <a:off x="8379136" y="4129548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74243-B715-4C70-BCAC-EFE4204FBF88}"/>
              </a:ext>
            </a:extLst>
          </p:cNvPr>
          <p:cNvSpPr/>
          <p:nvPr/>
        </p:nvSpPr>
        <p:spPr>
          <a:xfrm>
            <a:off x="8379136" y="5530645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C6722F-6011-4769-9EBB-7CCFB3D78945}"/>
              </a:ext>
            </a:extLst>
          </p:cNvPr>
          <p:cNvSpPr/>
          <p:nvPr/>
        </p:nvSpPr>
        <p:spPr>
          <a:xfrm>
            <a:off x="8256488" y="2683270"/>
            <a:ext cx="4048734" cy="14914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266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C1BF68-2685-4041-A3FE-721F66DFA5E7}"/>
              </a:ext>
            </a:extLst>
          </p:cNvPr>
          <p:cNvGrpSpPr/>
          <p:nvPr/>
        </p:nvGrpSpPr>
        <p:grpSpPr>
          <a:xfrm>
            <a:off x="8656078" y="121643"/>
            <a:ext cx="3249550" cy="1200329"/>
            <a:chOff x="13698321" y="172711"/>
            <a:chExt cx="5199280" cy="192052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F5E1F85-557B-4D57-AF97-D856AEE72E9A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EFC2EF1-3445-48B9-914E-75B78817C451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CE92049-6A65-4EDA-BC94-949805563F5E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ONE</a:t>
                </a: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1C2675-320B-40AE-8F34-9BC50C6B9616}"/>
                </a:ext>
              </a:extLst>
            </p:cNvPr>
            <p:cNvSpPr/>
            <p:nvPr/>
          </p:nvSpPr>
          <p:spPr>
            <a:xfrm>
              <a:off x="13698321" y="172711"/>
              <a:ext cx="1132126" cy="1920526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1E06A39-36D2-4862-9D55-D116BE0D7133}"/>
              </a:ext>
            </a:extLst>
          </p:cNvPr>
          <p:cNvGrpSpPr/>
          <p:nvPr/>
        </p:nvGrpSpPr>
        <p:grpSpPr>
          <a:xfrm>
            <a:off x="8656080" y="1522740"/>
            <a:ext cx="3249549" cy="907792"/>
            <a:chOff x="13698323" y="172711"/>
            <a:chExt cx="5199278" cy="145246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12E13D2-1822-42FA-9C8B-B6ACC109D09F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3BCAF4F-D320-422B-81F8-FC08FCD7E18B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798D149-7D63-4E2E-9BA5-BC6943EC18D6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TWO</a:t>
                </a: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0AE9E9E-90E0-499B-832B-DE1C74D58419}"/>
                </a:ext>
              </a:extLst>
            </p:cNvPr>
            <p:cNvSpPr/>
            <p:nvPr/>
          </p:nvSpPr>
          <p:spPr>
            <a:xfrm>
              <a:off x="13698323" y="172711"/>
              <a:ext cx="1365888" cy="1034129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1B3E2DE-82AC-412B-A95C-C463B39C39DB}"/>
              </a:ext>
            </a:extLst>
          </p:cNvPr>
          <p:cNvGrpSpPr/>
          <p:nvPr/>
        </p:nvGrpSpPr>
        <p:grpSpPr>
          <a:xfrm>
            <a:off x="8450179" y="2900753"/>
            <a:ext cx="3606924" cy="953959"/>
            <a:chOff x="13569635" y="172711"/>
            <a:chExt cx="5771079" cy="152633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7A4FD4C-DBBA-41DC-9AB6-5B69A20F0392}"/>
                </a:ext>
              </a:extLst>
            </p:cNvPr>
            <p:cNvGrpSpPr/>
            <p:nvPr/>
          </p:nvGrpSpPr>
          <p:grpSpPr>
            <a:xfrm>
              <a:off x="14844946" y="392167"/>
              <a:ext cx="4495768" cy="1306878"/>
              <a:chOff x="3439347" y="7410587"/>
              <a:chExt cx="4495768" cy="1306878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F0DBB5A-7BEE-4533-8888-7DA7287EF6E2}"/>
                  </a:ext>
                </a:extLst>
              </p:cNvPr>
              <p:cNvSpPr/>
              <p:nvPr/>
            </p:nvSpPr>
            <p:spPr>
              <a:xfrm>
                <a:off x="3439347" y="7904936"/>
                <a:ext cx="4495768" cy="81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12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12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C0A5F3C-484D-46B0-8BC9-9A6C1FE694B8}"/>
                  </a:ext>
                </a:extLst>
              </p:cNvPr>
              <p:cNvSpPr/>
              <p:nvPr/>
            </p:nvSpPr>
            <p:spPr>
              <a:xfrm>
                <a:off x="3439349" y="7410587"/>
                <a:ext cx="2425298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THREE</a:t>
                </a: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719B26B-FB95-4B5F-A09B-C0D1118558AF}"/>
                </a:ext>
              </a:extLst>
            </p:cNvPr>
            <p:cNvSpPr/>
            <p:nvPr/>
          </p:nvSpPr>
          <p:spPr>
            <a:xfrm>
              <a:off x="13569635" y="172711"/>
              <a:ext cx="1365888" cy="10341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73E131B-E9E2-43E1-AFF1-82B8B2ECE0D0}"/>
              </a:ext>
            </a:extLst>
          </p:cNvPr>
          <p:cNvGrpSpPr/>
          <p:nvPr/>
        </p:nvGrpSpPr>
        <p:grpSpPr>
          <a:xfrm>
            <a:off x="8656080" y="4324933"/>
            <a:ext cx="3249549" cy="907792"/>
            <a:chOff x="13698323" y="172711"/>
            <a:chExt cx="5199278" cy="145246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C37066E-9EA7-4715-A7FB-FC89116DB2DE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71A8E92-FF00-445E-825E-8C782060F63D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0DC075C-EB3B-4E9C-AF99-1DF21EAB4092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FOUR</a:t>
                </a:r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36D1392-8A30-4CD5-84BD-38F17C70876D}"/>
                </a:ext>
              </a:extLst>
            </p:cNvPr>
            <p:cNvSpPr/>
            <p:nvPr/>
          </p:nvSpPr>
          <p:spPr>
            <a:xfrm>
              <a:off x="13698323" y="172711"/>
              <a:ext cx="1365888" cy="1034129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44AE354-73A6-4CCE-BC07-27A2792D1D12}"/>
              </a:ext>
            </a:extLst>
          </p:cNvPr>
          <p:cNvGrpSpPr/>
          <p:nvPr/>
        </p:nvGrpSpPr>
        <p:grpSpPr>
          <a:xfrm>
            <a:off x="8656080" y="5726030"/>
            <a:ext cx="3249549" cy="907792"/>
            <a:chOff x="13698323" y="172711"/>
            <a:chExt cx="5199278" cy="1452467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4CE787B-27B2-4D6E-9AB5-C5C810E112A8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07E8E6C-7ED3-4357-933A-9E8B4A04EEEE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066EF96-80D9-4620-A2E7-52A267B08518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FIVE</a:t>
                </a: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A3181D3-FE7F-4AB8-9DD8-6184BC9D290A}"/>
                </a:ext>
              </a:extLst>
            </p:cNvPr>
            <p:cNvSpPr/>
            <p:nvPr/>
          </p:nvSpPr>
          <p:spPr>
            <a:xfrm>
              <a:off x="13698323" y="172711"/>
              <a:ext cx="1365888" cy="1034129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05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1063157-4241-4078-A59A-437C00A1CD31}"/>
              </a:ext>
            </a:extLst>
          </p:cNvPr>
          <p:cNvSpPr txBox="1"/>
          <p:nvPr/>
        </p:nvSpPr>
        <p:spPr>
          <a:xfrm>
            <a:off x="1104059" y="1955923"/>
            <a:ext cx="54176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WHATCH, </a:t>
            </a:r>
            <a:r>
              <a:rPr lang="en-US" sz="54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</a:t>
            </a:r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CREATE.</a:t>
            </a:r>
            <a:endParaRPr lang="id-ID" sz="54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4273128-338C-4ECD-B387-7336E68BAE86}"/>
              </a:ext>
            </a:extLst>
          </p:cNvPr>
          <p:cNvSpPr/>
          <p:nvPr/>
        </p:nvSpPr>
        <p:spPr>
          <a:xfrm>
            <a:off x="3502244" y="4598716"/>
            <a:ext cx="1508126" cy="3033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Inter Light" panose="020B0502030000000004" pitchFamily="34" charset="0"/>
              </a:rPr>
              <a:t>#</a:t>
            </a:r>
            <a:r>
              <a:rPr lang="en-US" sz="1400" i="1" dirty="0" err="1">
                <a:solidFill>
                  <a:schemeClr val="bg1"/>
                </a:solidFill>
                <a:latin typeface="Inter Light" panose="020B0502030000000004" pitchFamily="34" charset="0"/>
              </a:rPr>
              <a:t>LookMySkills</a:t>
            </a:r>
            <a:endParaRPr lang="id-ID" sz="1400" i="1" dirty="0">
              <a:solidFill>
                <a:schemeClr val="bg1"/>
              </a:solidFill>
              <a:latin typeface="Inter Light" panose="020B05020300000000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12719E-1C1F-467D-BB79-807ABFAC2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228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8" grpId="0" animBg="1"/>
      <p:bldP spid="47" grpId="0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78E5D59-0393-46F6-946A-E17723BBE635}"/>
              </a:ext>
            </a:extLst>
          </p:cNvPr>
          <p:cNvGrpSpPr/>
          <p:nvPr/>
        </p:nvGrpSpPr>
        <p:grpSpPr>
          <a:xfrm>
            <a:off x="7993120" y="1609924"/>
            <a:ext cx="4198880" cy="3333352"/>
            <a:chOff x="7993120" y="1762324"/>
            <a:chExt cx="4198880" cy="3333352"/>
          </a:xfrm>
        </p:grpSpPr>
        <p:sp>
          <p:nvSpPr>
            <p:cNvPr id="2" name="Rectangle: Top Corners Rounded 1">
              <a:extLst>
                <a:ext uri="{FF2B5EF4-FFF2-40B4-BE49-F238E27FC236}">
                  <a16:creationId xmlns:a16="http://schemas.microsoft.com/office/drawing/2014/main" id="{D2EF9809-D35D-4B2A-9ED0-7D729675E644}"/>
                </a:ext>
              </a:extLst>
            </p:cNvPr>
            <p:cNvSpPr/>
            <p:nvPr/>
          </p:nvSpPr>
          <p:spPr>
            <a:xfrm rot="16200000">
              <a:off x="8425884" y="1329560"/>
              <a:ext cx="3333352" cy="4198880"/>
            </a:xfrm>
            <a:prstGeom prst="round2SameRect">
              <a:avLst>
                <a:gd name="adj1" fmla="val 6854"/>
                <a:gd name="adj2" fmla="val 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41E0B11-D26E-4252-8351-69564F184F89}"/>
                </a:ext>
              </a:extLst>
            </p:cNvPr>
            <p:cNvGrpSpPr/>
            <p:nvPr/>
          </p:nvGrpSpPr>
          <p:grpSpPr>
            <a:xfrm flipH="1">
              <a:off x="8362876" y="2299186"/>
              <a:ext cx="3459368" cy="2259627"/>
              <a:chOff x="8362876" y="2956592"/>
              <a:chExt cx="3459368" cy="225962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ABC3A50-195C-450F-97D6-71BD5456E1F1}"/>
                  </a:ext>
                </a:extLst>
              </p:cNvPr>
              <p:cNvSpPr/>
              <p:nvPr/>
            </p:nvSpPr>
            <p:spPr>
              <a:xfrm>
                <a:off x="8362876" y="3572692"/>
                <a:ext cx="3459368" cy="16435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existence.</a:t>
                </a:r>
                <a:endParaRPr lang="id-ID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CB3BE39-3AAB-4AE2-82EB-A4D38D7A9215}"/>
                  </a:ext>
                </a:extLst>
              </p:cNvPr>
              <p:cNvSpPr txBox="1"/>
              <p:nvPr/>
            </p:nvSpPr>
            <p:spPr>
              <a:xfrm>
                <a:off x="8362876" y="2956592"/>
                <a:ext cx="28763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80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 Light" panose="020B0502040204020203" pitchFamily="34" charset="0"/>
                  </a:rPr>
                  <a:t>Team Working</a:t>
                </a:r>
                <a:endParaRPr lang="id-ID" sz="28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F585E5-5E6B-4ED7-AE10-072F84BFA134}"/>
              </a:ext>
            </a:extLst>
          </p:cNvPr>
          <p:cNvGrpSpPr/>
          <p:nvPr/>
        </p:nvGrpSpPr>
        <p:grpSpPr>
          <a:xfrm>
            <a:off x="0" y="1609924"/>
            <a:ext cx="4198880" cy="3333352"/>
            <a:chOff x="3612849" y="1762324"/>
            <a:chExt cx="4198880" cy="3333352"/>
          </a:xfrm>
        </p:grpSpPr>
        <p:sp>
          <p:nvSpPr>
            <p:cNvPr id="8" name="Rectangle: Top Corners Rounded 7">
              <a:extLst>
                <a:ext uri="{FF2B5EF4-FFF2-40B4-BE49-F238E27FC236}">
                  <a16:creationId xmlns:a16="http://schemas.microsoft.com/office/drawing/2014/main" id="{D04EB035-4940-4263-9E29-299992467864}"/>
                </a:ext>
              </a:extLst>
            </p:cNvPr>
            <p:cNvSpPr/>
            <p:nvPr/>
          </p:nvSpPr>
          <p:spPr>
            <a:xfrm rot="5400000" flipH="1">
              <a:off x="4045613" y="1329560"/>
              <a:ext cx="3333352" cy="4198880"/>
            </a:xfrm>
            <a:prstGeom prst="round2SameRect">
              <a:avLst>
                <a:gd name="adj1" fmla="val 6854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05881AA-308F-43F8-83AD-C02DFF51E389}"/>
                </a:ext>
              </a:extLst>
            </p:cNvPr>
            <p:cNvGrpSpPr/>
            <p:nvPr/>
          </p:nvGrpSpPr>
          <p:grpSpPr>
            <a:xfrm>
              <a:off x="3982605" y="2299186"/>
              <a:ext cx="3459368" cy="2259627"/>
              <a:chOff x="8362876" y="2956592"/>
              <a:chExt cx="3459368" cy="2259627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7BA09B7-4135-4DDB-B9D1-39A6A3D8193D}"/>
                  </a:ext>
                </a:extLst>
              </p:cNvPr>
              <p:cNvSpPr/>
              <p:nvPr/>
            </p:nvSpPr>
            <p:spPr>
              <a:xfrm>
                <a:off x="8362876" y="3572692"/>
                <a:ext cx="3459368" cy="16435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existence.</a:t>
                </a:r>
                <a:endParaRPr lang="id-ID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BA2EC74-C7FF-477C-B371-7C229AFE0A0D}"/>
                  </a:ext>
                </a:extLst>
              </p:cNvPr>
              <p:cNvSpPr txBox="1"/>
              <p:nvPr/>
            </p:nvSpPr>
            <p:spPr>
              <a:xfrm>
                <a:off x="8362876" y="2956592"/>
                <a:ext cx="30027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 Light" panose="020B0502040204020203" pitchFamily="34" charset="0"/>
                  </a:rPr>
                  <a:t>About Member</a:t>
                </a:r>
                <a:endParaRPr lang="id-ID" sz="28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7BF077-82F2-4C3D-94C1-54281FDCB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7133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C23DF2A8-380C-460E-AAE2-4DBD0B2DE8C1}"/>
              </a:ext>
            </a:extLst>
          </p:cNvPr>
          <p:cNvSpPr/>
          <p:nvPr/>
        </p:nvSpPr>
        <p:spPr>
          <a:xfrm>
            <a:off x="0" y="-1"/>
            <a:ext cx="12192000" cy="30402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F567926-79F9-4994-B8F0-78030CC63189}"/>
              </a:ext>
            </a:extLst>
          </p:cNvPr>
          <p:cNvGrpSpPr/>
          <p:nvPr/>
        </p:nvGrpSpPr>
        <p:grpSpPr>
          <a:xfrm>
            <a:off x="4855054" y="1628876"/>
            <a:ext cx="2481894" cy="4248050"/>
            <a:chOff x="4855054" y="1628875"/>
            <a:chExt cx="2481894" cy="4473004"/>
          </a:xfrm>
        </p:grpSpPr>
        <p:sp>
          <p:nvSpPr>
            <p:cNvPr id="41" name="Rounded Rectangle 49">
              <a:extLst>
                <a:ext uri="{FF2B5EF4-FFF2-40B4-BE49-F238E27FC236}">
                  <a16:creationId xmlns:a16="http://schemas.microsoft.com/office/drawing/2014/main" id="{2079C2EB-D58B-4713-9350-529A93D42A5E}"/>
                </a:ext>
              </a:extLst>
            </p:cNvPr>
            <p:cNvSpPr/>
            <p:nvPr/>
          </p:nvSpPr>
          <p:spPr>
            <a:xfrm>
              <a:off x="4855058" y="1948257"/>
              <a:ext cx="2481890" cy="4153622"/>
            </a:xfrm>
            <a:prstGeom prst="roundRect">
              <a:avLst>
                <a:gd name="adj" fmla="val 3081"/>
              </a:avLst>
            </a:prstGeom>
            <a:solidFill>
              <a:srgbClr val="F7F7F7"/>
            </a:solidFill>
            <a:ln>
              <a:noFill/>
            </a:ln>
            <a:effectLst>
              <a:outerShdw blurRad="1270000" dist="863600" dir="5400000" sx="85000" sy="85000" algn="t" rotWithShape="0">
                <a:prstClr val="black">
                  <a:alpha val="30000"/>
                </a:prstClr>
              </a:outerShdw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9" name="Freeform 87">
              <a:extLst>
                <a:ext uri="{FF2B5EF4-FFF2-40B4-BE49-F238E27FC236}">
                  <a16:creationId xmlns:a16="http://schemas.microsoft.com/office/drawing/2014/main" id="{8C55839A-0BF9-42FC-ADD7-1358A39F3BCC}"/>
                </a:ext>
              </a:extLst>
            </p:cNvPr>
            <p:cNvSpPr/>
            <p:nvPr/>
          </p:nvSpPr>
          <p:spPr>
            <a:xfrm>
              <a:off x="4855054" y="1628875"/>
              <a:ext cx="2481890" cy="412682"/>
            </a:xfrm>
            <a:custGeom>
              <a:avLst/>
              <a:gdLst>
                <a:gd name="connsiteX0" fmla="*/ 96736 w 2670629"/>
                <a:gd name="connsiteY0" fmla="*/ 0 h 405151"/>
                <a:gd name="connsiteX1" fmla="*/ 2573893 w 2670629"/>
                <a:gd name="connsiteY1" fmla="*/ 0 h 405151"/>
                <a:gd name="connsiteX2" fmla="*/ 2670629 w 2670629"/>
                <a:gd name="connsiteY2" fmla="*/ 96736 h 405151"/>
                <a:gd name="connsiteX3" fmla="*/ 2670629 w 2670629"/>
                <a:gd name="connsiteY3" fmla="*/ 392820 h 405151"/>
                <a:gd name="connsiteX4" fmla="*/ 2668140 w 2670629"/>
                <a:gd name="connsiteY4" fmla="*/ 405151 h 405151"/>
                <a:gd name="connsiteX5" fmla="*/ 2490 w 2670629"/>
                <a:gd name="connsiteY5" fmla="*/ 405151 h 405151"/>
                <a:gd name="connsiteX6" fmla="*/ 0 w 2670629"/>
                <a:gd name="connsiteY6" fmla="*/ 392820 h 405151"/>
                <a:gd name="connsiteX7" fmla="*/ 0 w 2670629"/>
                <a:gd name="connsiteY7" fmla="*/ 96736 h 405151"/>
                <a:gd name="connsiteX8" fmla="*/ 96736 w 2670629"/>
                <a:gd name="connsiteY8" fmla="*/ 0 h 4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629" h="405151">
                  <a:moveTo>
                    <a:pt x="96736" y="0"/>
                  </a:moveTo>
                  <a:lnTo>
                    <a:pt x="2573893" y="0"/>
                  </a:lnTo>
                  <a:cubicBezTo>
                    <a:pt x="2627319" y="0"/>
                    <a:pt x="2670629" y="43310"/>
                    <a:pt x="2670629" y="96736"/>
                  </a:cubicBezTo>
                  <a:lnTo>
                    <a:pt x="2670629" y="392820"/>
                  </a:lnTo>
                  <a:lnTo>
                    <a:pt x="2668140" y="405151"/>
                  </a:lnTo>
                  <a:lnTo>
                    <a:pt x="2490" y="405151"/>
                  </a:lnTo>
                  <a:lnTo>
                    <a:pt x="0" y="392820"/>
                  </a:lnTo>
                  <a:lnTo>
                    <a:pt x="0" y="96736"/>
                  </a:lnTo>
                  <a:cubicBezTo>
                    <a:pt x="0" y="43310"/>
                    <a:pt x="43310" y="0"/>
                    <a:pt x="9673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" name="Rounded Rectangle 5">
            <a:extLst>
              <a:ext uri="{FF2B5EF4-FFF2-40B4-BE49-F238E27FC236}">
                <a16:creationId xmlns:a16="http://schemas.microsoft.com/office/drawing/2014/main" id="{CB72BA76-D58C-4EB6-B9FB-CF55DD9AD0C6}"/>
              </a:ext>
            </a:extLst>
          </p:cNvPr>
          <p:cNvSpPr/>
          <p:nvPr/>
        </p:nvSpPr>
        <p:spPr>
          <a:xfrm>
            <a:off x="2263479" y="1884584"/>
            <a:ext cx="2391301" cy="3800750"/>
          </a:xfrm>
          <a:prstGeom prst="roundRect">
            <a:avLst>
              <a:gd name="adj" fmla="val 3081"/>
            </a:avLst>
          </a:prstGeom>
          <a:solidFill>
            <a:srgbClr val="F7F7F7"/>
          </a:solidFill>
          <a:ln>
            <a:noFill/>
          </a:ln>
          <a:effectLst>
            <a:outerShdw blurRad="1270000" dist="609600" dir="5400000" sx="89000" sy="89000" algn="t" rotWithShape="0">
              <a:prstClr val="black">
                <a:alpha val="30000"/>
              </a:prst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4D1C3D-F870-4DE3-A554-4D9C3FD8F3BF}"/>
              </a:ext>
            </a:extLst>
          </p:cNvPr>
          <p:cNvGrpSpPr/>
          <p:nvPr/>
        </p:nvGrpSpPr>
        <p:grpSpPr>
          <a:xfrm>
            <a:off x="2320590" y="1933427"/>
            <a:ext cx="2186968" cy="633735"/>
            <a:chOff x="2320590" y="1933427"/>
            <a:chExt cx="2186968" cy="63373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A99F24A-6CFE-46D3-A2E0-E15DE2F00C5F}"/>
                </a:ext>
              </a:extLst>
            </p:cNvPr>
            <p:cNvSpPr txBox="1"/>
            <p:nvPr/>
          </p:nvSpPr>
          <p:spPr>
            <a:xfrm>
              <a:off x="2320590" y="1933427"/>
              <a:ext cx="21869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</a:rPr>
                <a:t>Business</a:t>
              </a:r>
              <a:endParaRPr 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C5F89E1-AAD0-4593-BF13-9149728FAD3C}"/>
                </a:ext>
              </a:extLst>
            </p:cNvPr>
            <p:cNvSpPr txBox="1"/>
            <p:nvPr/>
          </p:nvSpPr>
          <p:spPr>
            <a:xfrm>
              <a:off x="2337891" y="2290163"/>
              <a:ext cx="15346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</a:rPr>
                <a:t>Package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3C5E6EF-45C5-4F3F-929B-DA71E0B55A7C}"/>
              </a:ext>
            </a:extLst>
          </p:cNvPr>
          <p:cNvGrpSpPr/>
          <p:nvPr/>
        </p:nvGrpSpPr>
        <p:grpSpPr>
          <a:xfrm>
            <a:off x="2263479" y="2604875"/>
            <a:ext cx="2391301" cy="414790"/>
            <a:chOff x="2263479" y="2604875"/>
            <a:chExt cx="2391301" cy="414790"/>
          </a:xfrm>
        </p:grpSpPr>
        <p:sp>
          <p:nvSpPr>
            <p:cNvPr id="6" name="Rounded Rectangle 14">
              <a:extLst>
                <a:ext uri="{FF2B5EF4-FFF2-40B4-BE49-F238E27FC236}">
                  <a16:creationId xmlns:a16="http://schemas.microsoft.com/office/drawing/2014/main" id="{109DA7CD-9C5E-4C5A-AC8D-8206E6A9D4BD}"/>
                </a:ext>
              </a:extLst>
            </p:cNvPr>
            <p:cNvSpPr/>
            <p:nvPr/>
          </p:nvSpPr>
          <p:spPr>
            <a:xfrm>
              <a:off x="2263479" y="2604875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9108C33-1105-44C1-80DF-289A0DFFA474}"/>
                </a:ext>
              </a:extLst>
            </p:cNvPr>
            <p:cNvGrpSpPr/>
            <p:nvPr/>
          </p:nvGrpSpPr>
          <p:grpSpPr>
            <a:xfrm>
              <a:off x="2488280" y="2687914"/>
              <a:ext cx="2019277" cy="276999"/>
              <a:chOff x="2488280" y="2687914"/>
              <a:chExt cx="2019277" cy="276999"/>
            </a:xfrm>
          </p:grpSpPr>
          <p:sp>
            <p:nvSpPr>
              <p:cNvPr id="10" name="Freeform 229">
                <a:extLst>
                  <a:ext uri="{FF2B5EF4-FFF2-40B4-BE49-F238E27FC236}">
                    <a16:creationId xmlns:a16="http://schemas.microsoft.com/office/drawing/2014/main" id="{85E662CE-8EBB-497E-BC41-9A3DFBDAE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278417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7823E3-2C16-4CDE-A9B2-1EC4E3858614}"/>
                  </a:ext>
                </a:extLst>
              </p:cNvPr>
              <p:cNvSpPr txBox="1"/>
              <p:nvPr/>
            </p:nvSpPr>
            <p:spPr>
              <a:xfrm>
                <a:off x="2660533" y="2687914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Page Website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32535CC-8D6E-4AF5-8D0C-23BAD9B15309}"/>
              </a:ext>
            </a:extLst>
          </p:cNvPr>
          <p:cNvGrpSpPr/>
          <p:nvPr/>
        </p:nvGrpSpPr>
        <p:grpSpPr>
          <a:xfrm>
            <a:off x="2263478" y="3037451"/>
            <a:ext cx="2391301" cy="414790"/>
            <a:chOff x="2263478" y="3037451"/>
            <a:chExt cx="2391301" cy="414790"/>
          </a:xfrm>
        </p:grpSpPr>
        <p:sp>
          <p:nvSpPr>
            <p:cNvPr id="7" name="Rounded Rectangle 15">
              <a:extLst>
                <a:ext uri="{FF2B5EF4-FFF2-40B4-BE49-F238E27FC236}">
                  <a16:creationId xmlns:a16="http://schemas.microsoft.com/office/drawing/2014/main" id="{6D083AE6-42EC-42B0-8090-702977C297C2}"/>
                </a:ext>
              </a:extLst>
            </p:cNvPr>
            <p:cNvSpPr/>
            <p:nvPr/>
          </p:nvSpPr>
          <p:spPr>
            <a:xfrm>
              <a:off x="2263478" y="3037451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D3C67F9-C571-40F7-BECA-327EA7BA2164}"/>
                </a:ext>
              </a:extLst>
            </p:cNvPr>
            <p:cNvGrpSpPr/>
            <p:nvPr/>
          </p:nvGrpSpPr>
          <p:grpSpPr>
            <a:xfrm>
              <a:off x="2488280" y="3109900"/>
              <a:ext cx="2019277" cy="276999"/>
              <a:chOff x="2488280" y="3109900"/>
              <a:chExt cx="2019277" cy="276999"/>
            </a:xfrm>
          </p:grpSpPr>
          <p:sp>
            <p:nvSpPr>
              <p:cNvPr id="12" name="Freeform 229">
                <a:extLst>
                  <a:ext uri="{FF2B5EF4-FFF2-40B4-BE49-F238E27FC236}">
                    <a16:creationId xmlns:a16="http://schemas.microsoft.com/office/drawing/2014/main" id="{58E5802C-BCF6-4236-9E07-5EF2E34C2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3206163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475EE6-3CE3-4693-B70E-136DBABB0443}"/>
                  </a:ext>
                </a:extLst>
              </p:cNvPr>
              <p:cNvSpPr txBox="1"/>
              <p:nvPr/>
            </p:nvSpPr>
            <p:spPr>
              <a:xfrm>
                <a:off x="2660533" y="3109900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D498005-8C29-4106-AC2F-2F8FCD4D7F00}"/>
              </a:ext>
            </a:extLst>
          </p:cNvPr>
          <p:cNvGrpSpPr/>
          <p:nvPr/>
        </p:nvGrpSpPr>
        <p:grpSpPr>
          <a:xfrm>
            <a:off x="2263478" y="3470027"/>
            <a:ext cx="2391301" cy="414790"/>
            <a:chOff x="2263478" y="3470027"/>
            <a:chExt cx="2391301" cy="414790"/>
          </a:xfrm>
        </p:grpSpPr>
        <p:sp>
          <p:nvSpPr>
            <p:cNvPr id="8" name="Rounded Rectangle 16">
              <a:extLst>
                <a:ext uri="{FF2B5EF4-FFF2-40B4-BE49-F238E27FC236}">
                  <a16:creationId xmlns:a16="http://schemas.microsoft.com/office/drawing/2014/main" id="{BBD262D0-6F81-49EC-B9C9-7566C153E9F5}"/>
                </a:ext>
              </a:extLst>
            </p:cNvPr>
            <p:cNvSpPr/>
            <p:nvPr/>
          </p:nvSpPr>
          <p:spPr>
            <a:xfrm>
              <a:off x="2263478" y="3470027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165A9F3-9862-4B2D-8E9C-A9BA9DC2C84B}"/>
                </a:ext>
              </a:extLst>
            </p:cNvPr>
            <p:cNvGrpSpPr/>
            <p:nvPr/>
          </p:nvGrpSpPr>
          <p:grpSpPr>
            <a:xfrm>
              <a:off x="2488280" y="3558429"/>
              <a:ext cx="2019277" cy="276999"/>
              <a:chOff x="2488280" y="3558429"/>
              <a:chExt cx="2019277" cy="276999"/>
            </a:xfrm>
          </p:grpSpPr>
          <p:sp>
            <p:nvSpPr>
              <p:cNvPr id="14" name="Freeform 229">
                <a:extLst>
                  <a:ext uri="{FF2B5EF4-FFF2-40B4-BE49-F238E27FC236}">
                    <a16:creationId xmlns:a16="http://schemas.microsoft.com/office/drawing/2014/main" id="{0E6CA027-F7F8-406D-B5D5-0EBA93518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3654692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4DDBE46-CFB8-44E5-BFB2-F730305B8C5B}"/>
                  </a:ext>
                </a:extLst>
              </p:cNvPr>
              <p:cNvSpPr txBox="1"/>
              <p:nvPr/>
            </p:nvSpPr>
            <p:spPr>
              <a:xfrm>
                <a:off x="2660533" y="3558429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A74FF44-EE96-4AC0-97DE-5E6625F37814}"/>
              </a:ext>
            </a:extLst>
          </p:cNvPr>
          <p:cNvGrpSpPr/>
          <p:nvPr/>
        </p:nvGrpSpPr>
        <p:grpSpPr>
          <a:xfrm>
            <a:off x="2263477" y="3902603"/>
            <a:ext cx="2391301" cy="414790"/>
            <a:chOff x="2263477" y="3902603"/>
            <a:chExt cx="2391301" cy="414790"/>
          </a:xfrm>
        </p:grpSpPr>
        <p:sp>
          <p:nvSpPr>
            <p:cNvPr id="9" name="Rounded Rectangle 17">
              <a:extLst>
                <a:ext uri="{FF2B5EF4-FFF2-40B4-BE49-F238E27FC236}">
                  <a16:creationId xmlns:a16="http://schemas.microsoft.com/office/drawing/2014/main" id="{CCCD68E3-C975-4DB5-A87C-795DA60AED6A}"/>
                </a:ext>
              </a:extLst>
            </p:cNvPr>
            <p:cNvSpPr/>
            <p:nvPr/>
          </p:nvSpPr>
          <p:spPr>
            <a:xfrm>
              <a:off x="2263477" y="3902603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8DF9EA3-CF3D-464F-9382-0301BB37EF67}"/>
                </a:ext>
              </a:extLst>
            </p:cNvPr>
            <p:cNvGrpSpPr/>
            <p:nvPr/>
          </p:nvGrpSpPr>
          <p:grpSpPr>
            <a:xfrm>
              <a:off x="2488280" y="3980415"/>
              <a:ext cx="2019277" cy="276999"/>
              <a:chOff x="2488280" y="3980415"/>
              <a:chExt cx="2019277" cy="276999"/>
            </a:xfrm>
          </p:grpSpPr>
          <p:sp>
            <p:nvSpPr>
              <p:cNvPr id="16" name="Freeform 229">
                <a:extLst>
                  <a:ext uri="{FF2B5EF4-FFF2-40B4-BE49-F238E27FC236}">
                    <a16:creationId xmlns:a16="http://schemas.microsoft.com/office/drawing/2014/main" id="{9781D5E4-F93B-4730-AD7F-3654C2291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4076678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84F8177-3851-4440-AA92-3E8700A22697}"/>
                  </a:ext>
                </a:extLst>
              </p:cNvPr>
              <p:cNvSpPr txBox="1"/>
              <p:nvPr/>
            </p:nvSpPr>
            <p:spPr>
              <a:xfrm>
                <a:off x="2660533" y="3980415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78BF992-406D-4655-9A6A-01830AD6D84E}"/>
              </a:ext>
            </a:extLst>
          </p:cNvPr>
          <p:cNvSpPr txBox="1"/>
          <p:nvPr/>
        </p:nvSpPr>
        <p:spPr>
          <a:xfrm>
            <a:off x="2687250" y="4342415"/>
            <a:ext cx="1456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spc="-15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$</a:t>
            </a:r>
            <a:r>
              <a:rPr lang="id-ID" sz="4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80</a:t>
            </a:r>
            <a:endParaRPr lang="en-US" sz="4000" b="1" spc="-15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C0E622-9ACB-4F2E-860B-F6D040695F11}"/>
              </a:ext>
            </a:extLst>
          </p:cNvPr>
          <p:cNvSpPr txBox="1"/>
          <p:nvPr/>
        </p:nvSpPr>
        <p:spPr>
          <a:xfrm>
            <a:off x="2757040" y="4894877"/>
            <a:ext cx="1316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Per month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E3A516-1A79-4F38-9534-AC16C678CCA6}"/>
              </a:ext>
            </a:extLst>
          </p:cNvPr>
          <p:cNvSpPr txBox="1"/>
          <p:nvPr/>
        </p:nvSpPr>
        <p:spPr>
          <a:xfrm>
            <a:off x="2690255" y="5225173"/>
            <a:ext cx="14505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Inter" panose="020B0502030000000004" pitchFamily="34" charset="0"/>
              </a:rPr>
              <a:t>Select Plan</a:t>
            </a:r>
            <a:endParaRPr lang="en-US" sz="12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22" name="Rounded Rectangle 67">
            <a:extLst>
              <a:ext uri="{FF2B5EF4-FFF2-40B4-BE49-F238E27FC236}">
                <a16:creationId xmlns:a16="http://schemas.microsoft.com/office/drawing/2014/main" id="{E2B45622-5E6F-4D83-9EE9-1C8EB02AF029}"/>
              </a:ext>
            </a:extLst>
          </p:cNvPr>
          <p:cNvSpPr/>
          <p:nvPr/>
        </p:nvSpPr>
        <p:spPr>
          <a:xfrm>
            <a:off x="7537222" y="1884584"/>
            <a:ext cx="2391301" cy="3800750"/>
          </a:xfrm>
          <a:prstGeom prst="roundRect">
            <a:avLst>
              <a:gd name="adj" fmla="val 3081"/>
            </a:avLst>
          </a:prstGeom>
          <a:solidFill>
            <a:srgbClr val="F7F7F7"/>
          </a:solidFill>
          <a:ln>
            <a:noFill/>
          </a:ln>
          <a:effectLst>
            <a:outerShdw blurRad="1270000" dist="609600" dir="5400000" sx="89000" sy="89000" algn="t" rotWithShape="0">
              <a:prstClr val="black">
                <a:alpha val="30000"/>
              </a:prst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9F781D8-C81F-4E9C-9D03-88411CC82089}"/>
              </a:ext>
            </a:extLst>
          </p:cNvPr>
          <p:cNvGrpSpPr/>
          <p:nvPr/>
        </p:nvGrpSpPr>
        <p:grpSpPr>
          <a:xfrm>
            <a:off x="7594333" y="1971527"/>
            <a:ext cx="2186968" cy="595635"/>
            <a:chOff x="7594333" y="1971527"/>
            <a:chExt cx="2186968" cy="59563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D2E5A64-44EF-4F06-87D2-A4CF6BCF304D}"/>
                </a:ext>
              </a:extLst>
            </p:cNvPr>
            <p:cNvSpPr txBox="1"/>
            <p:nvPr/>
          </p:nvSpPr>
          <p:spPr>
            <a:xfrm>
              <a:off x="7594333" y="1971527"/>
              <a:ext cx="21869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</a:rPr>
                <a:t>Executive</a:t>
              </a:r>
              <a:endParaRPr 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B90804-4DFD-48D8-8C2D-D273ADE3F84D}"/>
                </a:ext>
              </a:extLst>
            </p:cNvPr>
            <p:cNvSpPr txBox="1"/>
            <p:nvPr/>
          </p:nvSpPr>
          <p:spPr>
            <a:xfrm>
              <a:off x="7611634" y="2290163"/>
              <a:ext cx="15346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</a:rPr>
                <a:t>Package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D44DBE4-A0AD-497E-A123-5FC11069012E}"/>
              </a:ext>
            </a:extLst>
          </p:cNvPr>
          <p:cNvGrpSpPr/>
          <p:nvPr/>
        </p:nvGrpSpPr>
        <p:grpSpPr>
          <a:xfrm>
            <a:off x="7537222" y="2604875"/>
            <a:ext cx="2391301" cy="414790"/>
            <a:chOff x="7537222" y="2604875"/>
            <a:chExt cx="2391301" cy="414790"/>
          </a:xfrm>
        </p:grpSpPr>
        <p:sp>
          <p:nvSpPr>
            <p:cNvPr id="25" name="Rounded Rectangle 70">
              <a:extLst>
                <a:ext uri="{FF2B5EF4-FFF2-40B4-BE49-F238E27FC236}">
                  <a16:creationId xmlns:a16="http://schemas.microsoft.com/office/drawing/2014/main" id="{5E36C18F-BAF0-44A3-BB3F-15B3316FDF7A}"/>
                </a:ext>
              </a:extLst>
            </p:cNvPr>
            <p:cNvSpPr/>
            <p:nvPr/>
          </p:nvSpPr>
          <p:spPr>
            <a:xfrm>
              <a:off x="7537222" y="2604875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B1041A6-A86E-44D4-906E-29486A6A6731}"/>
                </a:ext>
              </a:extLst>
            </p:cNvPr>
            <p:cNvGrpSpPr/>
            <p:nvPr/>
          </p:nvGrpSpPr>
          <p:grpSpPr>
            <a:xfrm>
              <a:off x="7762023" y="2687914"/>
              <a:ext cx="2019277" cy="276999"/>
              <a:chOff x="7762023" y="2687914"/>
              <a:chExt cx="2019277" cy="276999"/>
            </a:xfrm>
          </p:grpSpPr>
          <p:sp>
            <p:nvSpPr>
              <p:cNvPr id="29" name="Freeform 229">
                <a:extLst>
                  <a:ext uri="{FF2B5EF4-FFF2-40B4-BE49-F238E27FC236}">
                    <a16:creationId xmlns:a16="http://schemas.microsoft.com/office/drawing/2014/main" id="{3E93DD1B-5663-408F-93CA-1027A7ABE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278417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19B606-D5A7-4DBB-8EBB-FB57CD7E2FA4}"/>
                  </a:ext>
                </a:extLst>
              </p:cNvPr>
              <p:cNvSpPr txBox="1"/>
              <p:nvPr/>
            </p:nvSpPr>
            <p:spPr>
              <a:xfrm>
                <a:off x="7934276" y="2687914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55 Page Website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81C5BBE-3B07-43FD-99AF-D88F4265CE6A}"/>
              </a:ext>
            </a:extLst>
          </p:cNvPr>
          <p:cNvGrpSpPr/>
          <p:nvPr/>
        </p:nvGrpSpPr>
        <p:grpSpPr>
          <a:xfrm>
            <a:off x="7537221" y="3037451"/>
            <a:ext cx="2391301" cy="414790"/>
            <a:chOff x="7537221" y="3037451"/>
            <a:chExt cx="2391301" cy="414790"/>
          </a:xfrm>
        </p:grpSpPr>
        <p:sp>
          <p:nvSpPr>
            <p:cNvPr id="26" name="Rounded Rectangle 71">
              <a:extLst>
                <a:ext uri="{FF2B5EF4-FFF2-40B4-BE49-F238E27FC236}">
                  <a16:creationId xmlns:a16="http://schemas.microsoft.com/office/drawing/2014/main" id="{084FB05E-E5E9-4AA7-96AE-EC421E4FD36F}"/>
                </a:ext>
              </a:extLst>
            </p:cNvPr>
            <p:cNvSpPr/>
            <p:nvPr/>
          </p:nvSpPr>
          <p:spPr>
            <a:xfrm>
              <a:off x="7537221" y="3037451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5531E9A-AF4C-4E5D-9220-99FE4A6865FD}"/>
                </a:ext>
              </a:extLst>
            </p:cNvPr>
            <p:cNvGrpSpPr/>
            <p:nvPr/>
          </p:nvGrpSpPr>
          <p:grpSpPr>
            <a:xfrm>
              <a:off x="7762023" y="3109900"/>
              <a:ext cx="2019277" cy="276999"/>
              <a:chOff x="7762023" y="3109900"/>
              <a:chExt cx="2019277" cy="276999"/>
            </a:xfrm>
          </p:grpSpPr>
          <p:sp>
            <p:nvSpPr>
              <p:cNvPr id="31" name="Freeform 229">
                <a:extLst>
                  <a:ext uri="{FF2B5EF4-FFF2-40B4-BE49-F238E27FC236}">
                    <a16:creationId xmlns:a16="http://schemas.microsoft.com/office/drawing/2014/main" id="{3AD07D6B-BCB5-45F1-B20B-E82DB8007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3206163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6B23640-9287-4FA3-98DA-50C918A2F1C0}"/>
                  </a:ext>
                </a:extLst>
              </p:cNvPr>
              <p:cNvSpPr txBox="1"/>
              <p:nvPr/>
            </p:nvSpPr>
            <p:spPr>
              <a:xfrm>
                <a:off x="7934276" y="3109900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07557B6-7787-4C50-B564-130164E8BC4E}"/>
              </a:ext>
            </a:extLst>
          </p:cNvPr>
          <p:cNvGrpSpPr/>
          <p:nvPr/>
        </p:nvGrpSpPr>
        <p:grpSpPr>
          <a:xfrm>
            <a:off x="7537221" y="3470027"/>
            <a:ext cx="2391301" cy="414790"/>
            <a:chOff x="7537221" y="3470027"/>
            <a:chExt cx="2391301" cy="414790"/>
          </a:xfrm>
        </p:grpSpPr>
        <p:sp>
          <p:nvSpPr>
            <p:cNvPr id="27" name="Rounded Rectangle 72">
              <a:extLst>
                <a:ext uri="{FF2B5EF4-FFF2-40B4-BE49-F238E27FC236}">
                  <a16:creationId xmlns:a16="http://schemas.microsoft.com/office/drawing/2014/main" id="{1ED1111A-991D-4389-908F-BBCA226D0E90}"/>
                </a:ext>
              </a:extLst>
            </p:cNvPr>
            <p:cNvSpPr/>
            <p:nvPr/>
          </p:nvSpPr>
          <p:spPr>
            <a:xfrm>
              <a:off x="7537221" y="3470027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821508-24B4-48A1-A806-27D5534911FE}"/>
                </a:ext>
              </a:extLst>
            </p:cNvPr>
            <p:cNvGrpSpPr/>
            <p:nvPr/>
          </p:nvGrpSpPr>
          <p:grpSpPr>
            <a:xfrm>
              <a:off x="7762023" y="3558429"/>
              <a:ext cx="2019277" cy="276999"/>
              <a:chOff x="7762023" y="3558429"/>
              <a:chExt cx="2019277" cy="276999"/>
            </a:xfrm>
          </p:grpSpPr>
          <p:sp>
            <p:nvSpPr>
              <p:cNvPr id="33" name="Freeform 229">
                <a:extLst>
                  <a:ext uri="{FF2B5EF4-FFF2-40B4-BE49-F238E27FC236}">
                    <a16:creationId xmlns:a16="http://schemas.microsoft.com/office/drawing/2014/main" id="{C7465D8A-734E-417C-BEAC-C1DD350C1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3654692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2FFF70F-880E-4FC6-A965-96265D04E61E}"/>
                  </a:ext>
                </a:extLst>
              </p:cNvPr>
              <p:cNvSpPr txBox="1"/>
              <p:nvPr/>
            </p:nvSpPr>
            <p:spPr>
              <a:xfrm>
                <a:off x="7934276" y="3558429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200 Infographic Sets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4EC182B-F345-4983-8381-E35093EADEA9}"/>
              </a:ext>
            </a:extLst>
          </p:cNvPr>
          <p:cNvGrpSpPr/>
          <p:nvPr/>
        </p:nvGrpSpPr>
        <p:grpSpPr>
          <a:xfrm>
            <a:off x="7537220" y="3902603"/>
            <a:ext cx="2391301" cy="414790"/>
            <a:chOff x="7537220" y="3902603"/>
            <a:chExt cx="2391301" cy="414790"/>
          </a:xfrm>
        </p:grpSpPr>
        <p:sp>
          <p:nvSpPr>
            <p:cNvPr id="28" name="Rounded Rectangle 73">
              <a:extLst>
                <a:ext uri="{FF2B5EF4-FFF2-40B4-BE49-F238E27FC236}">
                  <a16:creationId xmlns:a16="http://schemas.microsoft.com/office/drawing/2014/main" id="{658A554D-E193-4F91-8939-44F12320BFF5}"/>
                </a:ext>
              </a:extLst>
            </p:cNvPr>
            <p:cNvSpPr/>
            <p:nvPr/>
          </p:nvSpPr>
          <p:spPr>
            <a:xfrm>
              <a:off x="7537220" y="3902603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C2AB01C-EFFB-4C8C-BCB5-9D9E92D203CA}"/>
                </a:ext>
              </a:extLst>
            </p:cNvPr>
            <p:cNvGrpSpPr/>
            <p:nvPr/>
          </p:nvGrpSpPr>
          <p:grpSpPr>
            <a:xfrm>
              <a:off x="7762023" y="3980415"/>
              <a:ext cx="2019277" cy="276999"/>
              <a:chOff x="7762023" y="3980415"/>
              <a:chExt cx="2019277" cy="276999"/>
            </a:xfrm>
          </p:grpSpPr>
          <p:sp>
            <p:nvSpPr>
              <p:cNvPr id="35" name="Freeform 229">
                <a:extLst>
                  <a:ext uri="{FF2B5EF4-FFF2-40B4-BE49-F238E27FC236}">
                    <a16:creationId xmlns:a16="http://schemas.microsoft.com/office/drawing/2014/main" id="{8D38A417-CC55-47FC-80A4-978EF4349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4076678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D1D4B68-0D63-428B-96C3-90D14320B53B}"/>
                  </a:ext>
                </a:extLst>
              </p:cNvPr>
              <p:cNvSpPr txBox="1"/>
              <p:nvPr/>
            </p:nvSpPr>
            <p:spPr>
              <a:xfrm>
                <a:off x="7934276" y="3980415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Revisions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47B3A69-463F-46EF-BF6F-7610DCBE31BE}"/>
              </a:ext>
            </a:extLst>
          </p:cNvPr>
          <p:cNvSpPr txBox="1"/>
          <p:nvPr/>
        </p:nvSpPr>
        <p:spPr>
          <a:xfrm>
            <a:off x="7932802" y="4357655"/>
            <a:ext cx="1541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spc="-15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$</a:t>
            </a:r>
            <a:r>
              <a:rPr lang="id-ID" sz="4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120</a:t>
            </a:r>
            <a:endParaRPr lang="en-US" sz="4000" b="1" spc="-15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E60055-AC76-4EF7-A0FD-9BA4A8BC87C7}"/>
              </a:ext>
            </a:extLst>
          </p:cNvPr>
          <p:cNvSpPr txBox="1"/>
          <p:nvPr/>
        </p:nvSpPr>
        <p:spPr>
          <a:xfrm>
            <a:off x="8044881" y="4910117"/>
            <a:ext cx="1316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Per month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FAA364-2074-47DE-AD21-F796C0C47AC1}"/>
              </a:ext>
            </a:extLst>
          </p:cNvPr>
          <p:cNvSpPr txBox="1"/>
          <p:nvPr/>
        </p:nvSpPr>
        <p:spPr>
          <a:xfrm>
            <a:off x="7978096" y="5240413"/>
            <a:ext cx="14505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Inter" panose="020B0502030000000004" pitchFamily="34" charset="0"/>
              </a:rPr>
              <a:t>Select Plan</a:t>
            </a:r>
            <a:endParaRPr lang="en-US" sz="12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422EA04-9454-4EE8-AB3E-1883DD6D9511}"/>
              </a:ext>
            </a:extLst>
          </p:cNvPr>
          <p:cNvGrpSpPr/>
          <p:nvPr/>
        </p:nvGrpSpPr>
        <p:grpSpPr>
          <a:xfrm>
            <a:off x="4914331" y="2037377"/>
            <a:ext cx="2269817" cy="608823"/>
            <a:chOff x="4914331" y="2037377"/>
            <a:chExt cx="2269817" cy="60882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6C2222A-483F-45EB-BD96-A5B9CE33CDC6}"/>
                </a:ext>
              </a:extLst>
            </p:cNvPr>
            <p:cNvSpPr txBox="1"/>
            <p:nvPr/>
          </p:nvSpPr>
          <p:spPr>
            <a:xfrm>
              <a:off x="4914331" y="2037377"/>
              <a:ext cx="2269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</a:rPr>
                <a:t>Premium</a:t>
              </a:r>
              <a:endParaRPr 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00F4803-713D-4E53-9FCF-C27ADAD93B02}"/>
                </a:ext>
              </a:extLst>
            </p:cNvPr>
            <p:cNvSpPr txBox="1"/>
            <p:nvPr/>
          </p:nvSpPr>
          <p:spPr>
            <a:xfrm>
              <a:off x="4932290" y="2369201"/>
              <a:ext cx="15927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</a:rPr>
                <a:t>Package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534E5A7-B591-436D-9BED-7C2419CA278C}"/>
              </a:ext>
            </a:extLst>
          </p:cNvPr>
          <p:cNvGrpSpPr/>
          <p:nvPr/>
        </p:nvGrpSpPr>
        <p:grpSpPr>
          <a:xfrm>
            <a:off x="4855058" y="2694159"/>
            <a:ext cx="2481890" cy="430503"/>
            <a:chOff x="4855058" y="2694159"/>
            <a:chExt cx="2481890" cy="430503"/>
          </a:xfrm>
        </p:grpSpPr>
        <p:sp>
          <p:nvSpPr>
            <p:cNvPr id="44" name="Rounded Rectangle 52">
              <a:extLst>
                <a:ext uri="{FF2B5EF4-FFF2-40B4-BE49-F238E27FC236}">
                  <a16:creationId xmlns:a16="http://schemas.microsoft.com/office/drawing/2014/main" id="{1187BC40-0BB5-4927-AE6F-D8FDE5BB4D7B}"/>
                </a:ext>
              </a:extLst>
            </p:cNvPr>
            <p:cNvSpPr/>
            <p:nvPr/>
          </p:nvSpPr>
          <p:spPr>
            <a:xfrm>
              <a:off x="4855058" y="2694159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487B09E-402D-496B-A6F4-AB8E7A166FC2}"/>
                </a:ext>
              </a:extLst>
            </p:cNvPr>
            <p:cNvGrpSpPr/>
            <p:nvPr/>
          </p:nvGrpSpPr>
          <p:grpSpPr>
            <a:xfrm>
              <a:off x="5088375" y="2780344"/>
              <a:ext cx="2095773" cy="276999"/>
              <a:chOff x="5088375" y="2780344"/>
              <a:chExt cx="2095773" cy="276999"/>
            </a:xfrm>
          </p:grpSpPr>
          <p:sp>
            <p:nvSpPr>
              <p:cNvPr id="48" name="Freeform 229">
                <a:extLst>
                  <a:ext uri="{FF2B5EF4-FFF2-40B4-BE49-F238E27FC236}">
                    <a16:creationId xmlns:a16="http://schemas.microsoft.com/office/drawing/2014/main" id="{0FB2E762-FEB5-406E-BA7F-402DACEA2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2880253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DE25908-7373-4786-935A-BF606B73F116}"/>
                  </a:ext>
                </a:extLst>
              </p:cNvPr>
              <p:cNvSpPr txBox="1"/>
              <p:nvPr/>
            </p:nvSpPr>
            <p:spPr>
              <a:xfrm>
                <a:off x="5267153" y="2780344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30 Page Website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CBDC538-21DF-47AC-8085-D971B19168F3}"/>
              </a:ext>
            </a:extLst>
          </p:cNvPr>
          <p:cNvGrpSpPr/>
          <p:nvPr/>
        </p:nvGrpSpPr>
        <p:grpSpPr>
          <a:xfrm>
            <a:off x="4855057" y="3143122"/>
            <a:ext cx="2481890" cy="430503"/>
            <a:chOff x="4855057" y="3143122"/>
            <a:chExt cx="2481890" cy="430503"/>
          </a:xfrm>
        </p:grpSpPr>
        <p:sp>
          <p:nvSpPr>
            <p:cNvPr id="45" name="Rounded Rectangle 53">
              <a:extLst>
                <a:ext uri="{FF2B5EF4-FFF2-40B4-BE49-F238E27FC236}">
                  <a16:creationId xmlns:a16="http://schemas.microsoft.com/office/drawing/2014/main" id="{D2976FD5-C323-4A40-9081-46718279D033}"/>
                </a:ext>
              </a:extLst>
            </p:cNvPr>
            <p:cNvSpPr/>
            <p:nvPr/>
          </p:nvSpPr>
          <p:spPr>
            <a:xfrm>
              <a:off x="4855057" y="3143122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D569E07-0C09-4673-8DF7-DEF1ED5EDF96}"/>
                </a:ext>
              </a:extLst>
            </p:cNvPr>
            <p:cNvGrpSpPr/>
            <p:nvPr/>
          </p:nvGrpSpPr>
          <p:grpSpPr>
            <a:xfrm>
              <a:off x="5088375" y="3218316"/>
              <a:ext cx="2095773" cy="276999"/>
              <a:chOff x="5088375" y="3218316"/>
              <a:chExt cx="2095773" cy="276999"/>
            </a:xfrm>
          </p:grpSpPr>
          <p:sp>
            <p:nvSpPr>
              <p:cNvPr id="50" name="Freeform 229">
                <a:extLst>
                  <a:ext uri="{FF2B5EF4-FFF2-40B4-BE49-F238E27FC236}">
                    <a16:creationId xmlns:a16="http://schemas.microsoft.com/office/drawing/2014/main" id="{FBE56D51-F555-4E8F-BEF7-1E7CA5E30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3318225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8BAF5D4-48C5-49C3-97A3-8CAA1BEB465C}"/>
                  </a:ext>
                </a:extLst>
              </p:cNvPr>
              <p:cNvSpPr txBox="1"/>
              <p:nvPr/>
            </p:nvSpPr>
            <p:spPr>
              <a:xfrm>
                <a:off x="5267153" y="3218316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18FCF72-065A-4436-890E-CBAA9F9FF442}"/>
              </a:ext>
            </a:extLst>
          </p:cNvPr>
          <p:cNvGrpSpPr/>
          <p:nvPr/>
        </p:nvGrpSpPr>
        <p:grpSpPr>
          <a:xfrm>
            <a:off x="4855057" y="3592085"/>
            <a:ext cx="2481890" cy="430503"/>
            <a:chOff x="4855057" y="3592085"/>
            <a:chExt cx="2481890" cy="430503"/>
          </a:xfrm>
        </p:grpSpPr>
        <p:sp>
          <p:nvSpPr>
            <p:cNvPr id="46" name="Rounded Rectangle 54">
              <a:extLst>
                <a:ext uri="{FF2B5EF4-FFF2-40B4-BE49-F238E27FC236}">
                  <a16:creationId xmlns:a16="http://schemas.microsoft.com/office/drawing/2014/main" id="{1E1FE362-DB1E-40B0-B0E2-61CE0B5DA63B}"/>
                </a:ext>
              </a:extLst>
            </p:cNvPr>
            <p:cNvSpPr/>
            <p:nvPr/>
          </p:nvSpPr>
          <p:spPr>
            <a:xfrm>
              <a:off x="4855057" y="3592085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873E829-C2FA-4462-A4BA-DCD804C59FA3}"/>
                </a:ext>
              </a:extLst>
            </p:cNvPr>
            <p:cNvGrpSpPr/>
            <p:nvPr/>
          </p:nvGrpSpPr>
          <p:grpSpPr>
            <a:xfrm>
              <a:off x="5088375" y="3683836"/>
              <a:ext cx="2095773" cy="276999"/>
              <a:chOff x="5088375" y="3683836"/>
              <a:chExt cx="2095773" cy="276999"/>
            </a:xfrm>
          </p:grpSpPr>
          <p:sp>
            <p:nvSpPr>
              <p:cNvPr id="52" name="Freeform 229">
                <a:extLst>
                  <a:ext uri="{FF2B5EF4-FFF2-40B4-BE49-F238E27FC236}">
                    <a16:creationId xmlns:a16="http://schemas.microsoft.com/office/drawing/2014/main" id="{659167E9-3890-4006-AB88-411412F80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3783745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D5FFE54-2DF6-4840-B817-DD5D14046EE1}"/>
                  </a:ext>
                </a:extLst>
              </p:cNvPr>
              <p:cNvSpPr txBox="1"/>
              <p:nvPr/>
            </p:nvSpPr>
            <p:spPr>
              <a:xfrm>
                <a:off x="5267153" y="3683836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130 Infographic Sets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F7BA2EB-F4F4-47EC-8708-6F45DEF1B715}"/>
              </a:ext>
            </a:extLst>
          </p:cNvPr>
          <p:cNvGrpSpPr/>
          <p:nvPr/>
        </p:nvGrpSpPr>
        <p:grpSpPr>
          <a:xfrm>
            <a:off x="4855056" y="4041047"/>
            <a:ext cx="2481890" cy="430503"/>
            <a:chOff x="4855056" y="4041047"/>
            <a:chExt cx="2481890" cy="430503"/>
          </a:xfrm>
        </p:grpSpPr>
        <p:sp>
          <p:nvSpPr>
            <p:cNvPr id="47" name="Rounded Rectangle 55">
              <a:extLst>
                <a:ext uri="{FF2B5EF4-FFF2-40B4-BE49-F238E27FC236}">
                  <a16:creationId xmlns:a16="http://schemas.microsoft.com/office/drawing/2014/main" id="{8EECD1BF-C14A-4BD8-8377-4EEA2039D422}"/>
                </a:ext>
              </a:extLst>
            </p:cNvPr>
            <p:cNvSpPr/>
            <p:nvPr/>
          </p:nvSpPr>
          <p:spPr>
            <a:xfrm>
              <a:off x="4855056" y="4041047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7ABDFFE-6A03-4483-B674-1040C53A1DF9}"/>
                </a:ext>
              </a:extLst>
            </p:cNvPr>
            <p:cNvGrpSpPr/>
            <p:nvPr/>
          </p:nvGrpSpPr>
          <p:grpSpPr>
            <a:xfrm>
              <a:off x="5088375" y="4121808"/>
              <a:ext cx="2095773" cy="276999"/>
              <a:chOff x="5088375" y="4121808"/>
              <a:chExt cx="2095773" cy="276999"/>
            </a:xfrm>
          </p:grpSpPr>
          <p:sp>
            <p:nvSpPr>
              <p:cNvPr id="54" name="Freeform 229">
                <a:extLst>
                  <a:ext uri="{FF2B5EF4-FFF2-40B4-BE49-F238E27FC236}">
                    <a16:creationId xmlns:a16="http://schemas.microsoft.com/office/drawing/2014/main" id="{3D2D0E08-B42F-49E7-9CB2-E1299C2E7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4221717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9854418-E255-4B3D-89A4-B66DF155119A}"/>
                  </a:ext>
                </a:extLst>
              </p:cNvPr>
              <p:cNvSpPr txBox="1"/>
              <p:nvPr/>
            </p:nvSpPr>
            <p:spPr>
              <a:xfrm>
                <a:off x="5267153" y="4121808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7 Revisions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CDE9A79-6A65-430F-941B-A7B659EF3A14}"/>
              </a:ext>
            </a:extLst>
          </p:cNvPr>
          <p:cNvSpPr txBox="1"/>
          <p:nvPr/>
        </p:nvSpPr>
        <p:spPr>
          <a:xfrm>
            <a:off x="5153496" y="4496134"/>
            <a:ext cx="1826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spc="-15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$</a:t>
            </a:r>
            <a:r>
              <a:rPr lang="id-ID" sz="4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90</a:t>
            </a:r>
            <a:endParaRPr lang="en-US" sz="4000" b="1" spc="-15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9DEE134-9115-410A-929E-BCB32C411BFF}"/>
              </a:ext>
            </a:extLst>
          </p:cNvPr>
          <p:cNvSpPr txBox="1"/>
          <p:nvPr/>
        </p:nvSpPr>
        <p:spPr>
          <a:xfrm>
            <a:off x="5383062" y="5072969"/>
            <a:ext cx="1366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Per month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0F700A-CF80-479B-8BEF-B06C1CA40A8C}"/>
              </a:ext>
            </a:extLst>
          </p:cNvPr>
          <p:cNvSpPr txBox="1"/>
          <p:nvPr/>
        </p:nvSpPr>
        <p:spPr>
          <a:xfrm>
            <a:off x="5313748" y="5424105"/>
            <a:ext cx="1505511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Inter" panose="020B0502030000000004" pitchFamily="34" charset="0"/>
              </a:rPr>
              <a:t>Select Plan</a:t>
            </a:r>
            <a:endParaRPr lang="en-US" sz="12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C37F4E-631A-492D-8513-7450180A7B7E}"/>
              </a:ext>
            </a:extLst>
          </p:cNvPr>
          <p:cNvSpPr txBox="1"/>
          <p:nvPr/>
        </p:nvSpPr>
        <p:spPr>
          <a:xfrm>
            <a:off x="5299609" y="1674436"/>
            <a:ext cx="1592779" cy="351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Inter" panose="020B0502030000000004" pitchFamily="34" charset="0"/>
              </a:rPr>
              <a:t>Hot Sales !!</a:t>
            </a:r>
            <a:endParaRPr lang="en-US" sz="16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CA726B-2841-4C6E-BEB5-E5E095D7B9DC}"/>
              </a:ext>
            </a:extLst>
          </p:cNvPr>
          <p:cNvSpPr txBox="1"/>
          <p:nvPr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14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71220FD-A4F0-4150-AABC-EA8B4B42515D}"/>
              </a:ext>
            </a:extLst>
          </p:cNvPr>
          <p:cNvGrpSpPr/>
          <p:nvPr/>
        </p:nvGrpSpPr>
        <p:grpSpPr>
          <a:xfrm>
            <a:off x="3665237" y="324119"/>
            <a:ext cx="4861527" cy="1059118"/>
            <a:chOff x="3297915" y="691356"/>
            <a:chExt cx="4861527" cy="1059118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40389BF-F00E-413A-95EB-C551C30E91B9}"/>
                </a:ext>
              </a:extLst>
            </p:cNvPr>
            <p:cNvSpPr/>
            <p:nvPr/>
          </p:nvSpPr>
          <p:spPr>
            <a:xfrm>
              <a:off x="4671594" y="691356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Education </a:t>
              </a:r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FA60DE8D-D4C8-44A9-9A21-F5765C69D2FE}"/>
                </a:ext>
              </a:extLst>
            </p:cNvPr>
            <p:cNvSpPr/>
            <p:nvPr/>
          </p:nvSpPr>
          <p:spPr>
            <a:xfrm>
              <a:off x="5584678" y="1687847"/>
              <a:ext cx="288000" cy="62627"/>
            </a:xfrm>
            <a:prstGeom prst="roundRect">
              <a:avLst>
                <a:gd name="adj" fmla="val 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F9FC819-1922-4FA3-A487-BE8818B18BCD}"/>
                </a:ext>
              </a:extLst>
            </p:cNvPr>
            <p:cNvSpPr txBox="1"/>
            <p:nvPr/>
          </p:nvSpPr>
          <p:spPr>
            <a:xfrm>
              <a:off x="3297915" y="965894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Pricing Tables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53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19" grpId="0"/>
      <p:bldP spid="20" grpId="0" animBg="1"/>
      <p:bldP spid="22" grpId="0" animBg="1"/>
      <p:bldP spid="37" grpId="0"/>
      <p:bldP spid="38" grpId="0"/>
      <p:bldP spid="39" grpId="0" animBg="1"/>
      <p:bldP spid="56" grpId="0"/>
      <p:bldP spid="57" grpId="0"/>
      <p:bldP spid="58" grpId="0" animBg="1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605D345-79F3-419F-B1FB-43776AB108D4}"/>
              </a:ext>
            </a:extLst>
          </p:cNvPr>
          <p:cNvGrpSpPr/>
          <p:nvPr/>
        </p:nvGrpSpPr>
        <p:grpSpPr>
          <a:xfrm>
            <a:off x="1536100" y="2049030"/>
            <a:ext cx="1480458" cy="1480458"/>
            <a:chOff x="1606403" y="1567543"/>
            <a:chExt cx="1480458" cy="148045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2B94F2F-28F2-40BD-825E-D19B73A8FF83}"/>
                </a:ext>
              </a:extLst>
            </p:cNvPr>
            <p:cNvGrpSpPr/>
            <p:nvPr/>
          </p:nvGrpSpPr>
          <p:grpSpPr>
            <a:xfrm>
              <a:off x="1606403" y="1567543"/>
              <a:ext cx="1480458" cy="1480458"/>
              <a:chOff x="1901371" y="1567543"/>
              <a:chExt cx="1480458" cy="1480458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BF7F53F4-0966-4126-96A9-6D5E848E0591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1480458"/>
              </a:xfrm>
              <a:prstGeom prst="roundRect">
                <a:avLst>
                  <a:gd name="adj" fmla="val 1655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270000" dist="990600" dir="5400000" sx="65000" sy="65000" algn="t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7" name="Rectangle: Top Corners Rounded 6">
                <a:extLst>
                  <a:ext uri="{FF2B5EF4-FFF2-40B4-BE49-F238E27FC236}">
                    <a16:creationId xmlns:a16="http://schemas.microsoft.com/office/drawing/2014/main" id="{15C0419F-866B-4E7D-A1B9-94F3B5723813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352697"/>
              </a:xfrm>
              <a:prstGeom prst="round2SameRect">
                <a:avLst>
                  <a:gd name="adj1" fmla="val 8565"/>
                  <a:gd name="adj2" fmla="val 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942E415-F4BF-4F23-AD80-C7922D1CDE95}"/>
                </a:ext>
              </a:extLst>
            </p:cNvPr>
            <p:cNvSpPr/>
            <p:nvPr/>
          </p:nvSpPr>
          <p:spPr>
            <a:xfrm>
              <a:off x="1727362" y="1997151"/>
              <a:ext cx="1238542" cy="836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4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Inter" panose="020B0502030000000004" pitchFamily="34" charset="0"/>
                  <a:cs typeface="Segoe UI Light" panose="020B0502040204020203" pitchFamily="34" charset="0"/>
                </a:rPr>
                <a:t>24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E43B922-01C4-4D4F-961C-AEB8E0C1068A}"/>
                </a:ext>
              </a:extLst>
            </p:cNvPr>
            <p:cNvSpPr/>
            <p:nvPr/>
          </p:nvSpPr>
          <p:spPr>
            <a:xfrm>
              <a:off x="1813330" y="1586593"/>
              <a:ext cx="1066604" cy="295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March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7921840-AFB2-4331-A59D-4747A9116F5D}"/>
              </a:ext>
            </a:extLst>
          </p:cNvPr>
          <p:cNvGrpSpPr/>
          <p:nvPr/>
        </p:nvGrpSpPr>
        <p:grpSpPr>
          <a:xfrm>
            <a:off x="1536100" y="3940196"/>
            <a:ext cx="1480458" cy="1480458"/>
            <a:chOff x="1606403" y="1567543"/>
            <a:chExt cx="1480458" cy="148045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B485694-2BD6-4205-A658-7520C2992531}"/>
                </a:ext>
              </a:extLst>
            </p:cNvPr>
            <p:cNvGrpSpPr/>
            <p:nvPr/>
          </p:nvGrpSpPr>
          <p:grpSpPr>
            <a:xfrm>
              <a:off x="1606403" y="1567543"/>
              <a:ext cx="1480458" cy="1480458"/>
              <a:chOff x="1901371" y="1567543"/>
              <a:chExt cx="1480458" cy="1480458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02DCD5A4-3EEA-462B-AA3E-47FFE44114AF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1480458"/>
              </a:xfrm>
              <a:prstGeom prst="roundRect">
                <a:avLst>
                  <a:gd name="adj" fmla="val 1655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270000" dist="990600" dir="5400000" sx="65000" sy="65000" algn="t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3" name="Rectangle: Top Corners Rounded 12">
                <a:extLst>
                  <a:ext uri="{FF2B5EF4-FFF2-40B4-BE49-F238E27FC236}">
                    <a16:creationId xmlns:a16="http://schemas.microsoft.com/office/drawing/2014/main" id="{9812BCB0-4865-4BF9-9CAB-6BE779655CED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352697"/>
              </a:xfrm>
              <a:prstGeom prst="round2SameRect">
                <a:avLst>
                  <a:gd name="adj1" fmla="val 8565"/>
                  <a:gd name="adj2" fmla="val 0"/>
                </a:avLst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AC2B92-FB19-46BD-80D0-70A7E2C99177}"/>
                </a:ext>
              </a:extLst>
            </p:cNvPr>
            <p:cNvSpPr/>
            <p:nvPr/>
          </p:nvSpPr>
          <p:spPr>
            <a:xfrm>
              <a:off x="1889703" y="1997151"/>
              <a:ext cx="91385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4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Inter" panose="020B0502030000000004" pitchFamily="34" charset="0"/>
                  <a:cs typeface="Segoe UI Light" panose="020B0502040204020203" pitchFamily="34" charset="0"/>
                </a:rPr>
                <a:t>25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B07B67F-CDEA-41F4-A342-FC497C5DD5F0}"/>
                </a:ext>
              </a:extLst>
            </p:cNvPr>
            <p:cNvSpPr/>
            <p:nvPr/>
          </p:nvSpPr>
          <p:spPr>
            <a:xfrm>
              <a:off x="1813330" y="1586593"/>
              <a:ext cx="1066604" cy="295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April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53AD08B-40B6-47A2-99D0-5CE166EE7E0C}"/>
              </a:ext>
            </a:extLst>
          </p:cNvPr>
          <p:cNvSpPr/>
          <p:nvPr/>
        </p:nvSpPr>
        <p:spPr>
          <a:xfrm>
            <a:off x="9379066" y="2618647"/>
            <a:ext cx="1276835" cy="3412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0" scaled="0"/>
          </a:gradFill>
          <a:ln>
            <a:noFill/>
          </a:ln>
          <a:effectLst>
            <a:outerShdw blurRad="292100" dist="165100" dir="5400000" sx="77000" sy="77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</a:rPr>
              <a:t>Booking</a:t>
            </a:r>
            <a:endParaRPr lang="id-ID" sz="1200" dirty="0">
              <a:latin typeface="Inter" panose="020B05020300000000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2C2A25-425F-40CA-8B6F-D08080A7BA0B}"/>
              </a:ext>
            </a:extLst>
          </p:cNvPr>
          <p:cNvGrpSpPr/>
          <p:nvPr/>
        </p:nvGrpSpPr>
        <p:grpSpPr>
          <a:xfrm>
            <a:off x="7659973" y="2395568"/>
            <a:ext cx="1435794" cy="848938"/>
            <a:chOff x="6463952" y="2415129"/>
            <a:chExt cx="1435794" cy="84893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05BB83-E473-4349-A792-BC309AC39B5B}"/>
                </a:ext>
              </a:extLst>
            </p:cNvPr>
            <p:cNvSpPr/>
            <p:nvPr/>
          </p:nvSpPr>
          <p:spPr>
            <a:xfrm>
              <a:off x="6463952" y="2617736"/>
              <a:ext cx="1435794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15$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8FDF0D-1AF4-47E2-9AEC-86DA6CE1615B}"/>
                </a:ext>
              </a:extLst>
            </p:cNvPr>
            <p:cNvSpPr/>
            <p:nvPr/>
          </p:nvSpPr>
          <p:spPr>
            <a:xfrm>
              <a:off x="6463952" y="2415129"/>
              <a:ext cx="1435794" cy="30777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Special Price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99DC1C9-8D35-4037-B100-508BD415F0A5}"/>
              </a:ext>
            </a:extLst>
          </p:cNvPr>
          <p:cNvGrpSpPr/>
          <p:nvPr/>
        </p:nvGrpSpPr>
        <p:grpSpPr>
          <a:xfrm>
            <a:off x="7659973" y="4286734"/>
            <a:ext cx="1435794" cy="848938"/>
            <a:chOff x="6463952" y="2415129"/>
            <a:chExt cx="1435794" cy="84893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308E7A-634D-4DA0-92F1-8ECA222CECF2}"/>
                </a:ext>
              </a:extLst>
            </p:cNvPr>
            <p:cNvSpPr/>
            <p:nvPr/>
          </p:nvSpPr>
          <p:spPr>
            <a:xfrm>
              <a:off x="6463952" y="2617736"/>
              <a:ext cx="1435794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gradFill>
                    <a:gsLst>
                      <a:gs pos="100000">
                        <a:schemeClr val="accent4">
                          <a:lumMod val="75000"/>
                        </a:schemeClr>
                      </a:gs>
                      <a:gs pos="0">
                        <a:schemeClr val="accent4"/>
                      </a:gs>
                    </a:gsLst>
                    <a:lin ang="0" scaled="0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25$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4264A05-9AA1-4A70-9618-06D5607CF7A4}"/>
                </a:ext>
              </a:extLst>
            </p:cNvPr>
            <p:cNvSpPr/>
            <p:nvPr/>
          </p:nvSpPr>
          <p:spPr>
            <a:xfrm>
              <a:off x="6463952" y="2415129"/>
              <a:ext cx="1435794" cy="30777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Special Price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81E86FE-934F-4231-BA40-1639BC8616D6}"/>
              </a:ext>
            </a:extLst>
          </p:cNvPr>
          <p:cNvSpPr/>
          <p:nvPr/>
        </p:nvSpPr>
        <p:spPr>
          <a:xfrm>
            <a:off x="9379066" y="4509813"/>
            <a:ext cx="1276835" cy="3412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0" scaled="0"/>
          </a:gradFill>
          <a:ln>
            <a:noFill/>
          </a:ln>
          <a:effectLst>
            <a:outerShdw blurRad="292100" dist="165100" dir="5400000" sx="77000" sy="77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</a:rPr>
              <a:t>Booking</a:t>
            </a:r>
            <a:endParaRPr lang="id-ID" sz="1200" dirty="0">
              <a:latin typeface="Inter" panose="020B05020300000000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EFE27EA-6DC1-4E31-9760-F976B7BBE95A}"/>
              </a:ext>
            </a:extLst>
          </p:cNvPr>
          <p:cNvGrpSpPr/>
          <p:nvPr/>
        </p:nvGrpSpPr>
        <p:grpSpPr>
          <a:xfrm>
            <a:off x="3464121" y="2360374"/>
            <a:ext cx="3812034" cy="837189"/>
            <a:chOff x="3821805" y="2412906"/>
            <a:chExt cx="3812034" cy="837189"/>
          </a:xfrm>
        </p:grpSpPr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8A536296-B6A1-45A9-94B1-4B338C4BB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805" y="2412906"/>
              <a:ext cx="2803640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88900">
                <a:defRPr/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ＭＳ Ｐゴシック" charset="0"/>
                  <a:cs typeface="Segoe UI Light" panose="020B0502040204020203" pitchFamily="34" charset="0"/>
                  <a:sym typeface="Source Sans Pro Bold" charset="0"/>
                </a:rPr>
                <a:t>Design Communication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BE5D340-272C-4AC0-B00E-3AA8155D8F39}"/>
                </a:ext>
              </a:extLst>
            </p:cNvPr>
            <p:cNvSpPr/>
            <p:nvPr/>
          </p:nvSpPr>
          <p:spPr>
            <a:xfrm>
              <a:off x="3821805" y="2735146"/>
              <a:ext cx="3812034" cy="514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946240D-E1D2-4E14-8CB0-F0F77C76410C}"/>
              </a:ext>
            </a:extLst>
          </p:cNvPr>
          <p:cNvGrpSpPr/>
          <p:nvPr/>
        </p:nvGrpSpPr>
        <p:grpSpPr>
          <a:xfrm>
            <a:off x="3464121" y="4261831"/>
            <a:ext cx="3812034" cy="837189"/>
            <a:chOff x="3821805" y="2412906"/>
            <a:chExt cx="3812034" cy="837189"/>
          </a:xfrm>
        </p:grpSpPr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C0337645-7320-43B8-9672-9BB3183A3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805" y="2412906"/>
              <a:ext cx="2803640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88900">
                <a:defRPr/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ＭＳ Ｐゴシック" charset="0"/>
                  <a:cs typeface="Segoe UI Light" panose="020B0502040204020203" pitchFamily="34" charset="0"/>
                  <a:sym typeface="Source Sans Pro Bold" charset="0"/>
                </a:rPr>
                <a:t>Photography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B0C9EA8-8E95-4B88-BC8C-283550377142}"/>
                </a:ext>
              </a:extLst>
            </p:cNvPr>
            <p:cNvSpPr/>
            <p:nvPr/>
          </p:nvSpPr>
          <p:spPr>
            <a:xfrm>
              <a:off x="3821805" y="2735146"/>
              <a:ext cx="3812034" cy="514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11CBF5-F5FC-41ED-BF4B-36B0A2299038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7418061-2FAC-4827-BF9C-1CF6DE9E9363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6081F696-AFC3-4CE5-ADFB-D805BCB6EAC8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93F2452-C522-4215-A774-0381F8D257CB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Schedule Work Shop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12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6AD2855-D61E-4807-B7BD-05535722C510}"/>
              </a:ext>
            </a:extLst>
          </p:cNvPr>
          <p:cNvGrpSpPr/>
          <p:nvPr/>
        </p:nvGrpSpPr>
        <p:grpSpPr>
          <a:xfrm>
            <a:off x="2865809" y="2520534"/>
            <a:ext cx="6460383" cy="1550232"/>
            <a:chOff x="2865809" y="2653884"/>
            <a:chExt cx="6460383" cy="155023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37179A2-2EA8-4CD9-B755-C08309509C13}"/>
                </a:ext>
              </a:extLst>
            </p:cNvPr>
            <p:cNvGrpSpPr/>
            <p:nvPr/>
          </p:nvGrpSpPr>
          <p:grpSpPr>
            <a:xfrm rot="5400000">
              <a:off x="8015863" y="2893785"/>
              <a:ext cx="1550230" cy="1070428"/>
              <a:chOff x="1668087" y="1131991"/>
              <a:chExt cx="1145243" cy="790786"/>
            </a:xfrm>
          </p:grpSpPr>
          <p:sp>
            <p:nvSpPr>
              <p:cNvPr id="16" name="Freeform 27">
                <a:extLst>
                  <a:ext uri="{FF2B5EF4-FFF2-40B4-BE49-F238E27FC236}">
                    <a16:creationId xmlns:a16="http://schemas.microsoft.com/office/drawing/2014/main" id="{4351EBBD-3412-4CFF-9111-B0DB35B552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845316" y="954762"/>
                <a:ext cx="790786" cy="1145243"/>
              </a:xfrm>
              <a:custGeom>
                <a:avLst/>
                <a:gdLst>
                  <a:gd name="T0" fmla="*/ 0 w 482"/>
                  <a:gd name="T1" fmla="*/ 0 h 696"/>
                  <a:gd name="T2" fmla="*/ 0 w 482"/>
                  <a:gd name="T3" fmla="*/ 223 h 696"/>
                  <a:gd name="T4" fmla="*/ 0 w 482"/>
                  <a:gd name="T5" fmla="*/ 223 h 696"/>
                  <a:gd name="T6" fmla="*/ 125 w 482"/>
                  <a:gd name="T7" fmla="*/ 348 h 696"/>
                  <a:gd name="T8" fmla="*/ 0 w 482"/>
                  <a:gd name="T9" fmla="*/ 473 h 696"/>
                  <a:gd name="T10" fmla="*/ 0 w 482"/>
                  <a:gd name="T11" fmla="*/ 473 h 696"/>
                  <a:gd name="T12" fmla="*/ 0 w 482"/>
                  <a:gd name="T13" fmla="*/ 696 h 696"/>
                  <a:gd name="T14" fmla="*/ 388 w 482"/>
                  <a:gd name="T15" fmla="*/ 441 h 696"/>
                  <a:gd name="T16" fmla="*/ 482 w 482"/>
                  <a:gd name="T17" fmla="*/ 348 h 696"/>
                  <a:gd name="T18" fmla="*/ 388 w 482"/>
                  <a:gd name="T19" fmla="*/ 255 h 696"/>
                  <a:gd name="T20" fmla="*/ 0 w 482"/>
                  <a:gd name="T21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0" y="696"/>
                      <a:pt x="380" y="441"/>
                      <a:pt x="388" y="441"/>
                    </a:cubicBezTo>
                    <a:cubicBezTo>
                      <a:pt x="440" y="441"/>
                      <a:pt x="482" y="400"/>
                      <a:pt x="482" y="348"/>
                    </a:cubicBezTo>
                    <a:cubicBezTo>
                      <a:pt x="482" y="296"/>
                      <a:pt x="440" y="255"/>
                      <a:pt x="388" y="255"/>
                    </a:cubicBezTo>
                    <a:cubicBezTo>
                      <a:pt x="380" y="25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DDC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07602D6E-1762-4ECD-9449-7FA9EC72A42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35239" y="1083831"/>
                <a:ext cx="209977" cy="306297"/>
              </a:xfrm>
              <a:custGeom>
                <a:avLst/>
                <a:gdLst>
                  <a:gd name="T0" fmla="*/ 34 w 128"/>
                  <a:gd name="T1" fmla="*/ 186 h 186"/>
                  <a:gd name="T2" fmla="*/ 128 w 128"/>
                  <a:gd name="T3" fmla="*/ 93 h 186"/>
                  <a:gd name="T4" fmla="*/ 34 w 128"/>
                  <a:gd name="T5" fmla="*/ 0 h 186"/>
                  <a:gd name="T6" fmla="*/ 0 w 128"/>
                  <a:gd name="T7" fmla="*/ 93 h 186"/>
                  <a:gd name="T8" fmla="*/ 34 w 128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86">
                    <a:moveTo>
                      <a:pt x="34" y="186"/>
                    </a:moveTo>
                    <a:cubicBezTo>
                      <a:pt x="86" y="186"/>
                      <a:pt x="128" y="145"/>
                      <a:pt x="128" y="93"/>
                    </a:cubicBezTo>
                    <a:cubicBezTo>
                      <a:pt x="128" y="41"/>
                      <a:pt x="86" y="0"/>
                      <a:pt x="34" y="0"/>
                    </a:cubicBezTo>
                    <a:cubicBezTo>
                      <a:pt x="30" y="0"/>
                      <a:pt x="0" y="46"/>
                      <a:pt x="0" y="93"/>
                    </a:cubicBezTo>
                    <a:cubicBezTo>
                      <a:pt x="0" y="140"/>
                      <a:pt x="30" y="186"/>
                      <a:pt x="34" y="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 dirty="0">
                  <a:latin typeface="Inter" panose="020B0502030000000004" pitchFamily="34" charset="0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6CD987-FE08-43BB-9ED0-729A40C9FF73}"/>
                </a:ext>
              </a:extLst>
            </p:cNvPr>
            <p:cNvGrpSpPr/>
            <p:nvPr/>
          </p:nvGrpSpPr>
          <p:grpSpPr>
            <a:xfrm rot="5400000">
              <a:off x="6914143" y="2655189"/>
              <a:ext cx="1550230" cy="1547623"/>
              <a:chOff x="1668088" y="1769628"/>
              <a:chExt cx="1145243" cy="1143317"/>
            </a:xfrm>
          </p:grpSpPr>
          <p:sp>
            <p:nvSpPr>
              <p:cNvPr id="14" name="Freeform 26">
                <a:extLst>
                  <a:ext uri="{FF2B5EF4-FFF2-40B4-BE49-F238E27FC236}">
                    <a16:creationId xmlns:a16="http://schemas.microsoft.com/office/drawing/2014/main" id="{47B4FACA-5706-48C4-B770-1EA324064D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051" y="1768665"/>
                <a:ext cx="1143317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79 w 697"/>
                  <a:gd name="T15" fmla="*/ 696 h 696"/>
                  <a:gd name="T16" fmla="*/ 579 w 697"/>
                  <a:gd name="T17" fmla="*/ 438 h 696"/>
                  <a:gd name="T18" fmla="*/ 603 w 697"/>
                  <a:gd name="T19" fmla="*/ 441 h 696"/>
                  <a:gd name="T20" fmla="*/ 697 w 697"/>
                  <a:gd name="T21" fmla="*/ 348 h 696"/>
                  <a:gd name="T22" fmla="*/ 603 w 697"/>
                  <a:gd name="T23" fmla="*/ 255 h 696"/>
                  <a:gd name="T24" fmla="*/ 579 w 697"/>
                  <a:gd name="T25" fmla="*/ 258 h 696"/>
                  <a:gd name="T26" fmla="*/ 579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79" y="696"/>
                      <a:pt x="579" y="696"/>
                      <a:pt x="579" y="696"/>
                    </a:cubicBezTo>
                    <a:cubicBezTo>
                      <a:pt x="579" y="438"/>
                      <a:pt x="579" y="438"/>
                      <a:pt x="579" y="438"/>
                    </a:cubicBezTo>
                    <a:cubicBezTo>
                      <a:pt x="587" y="440"/>
                      <a:pt x="595" y="441"/>
                      <a:pt x="603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3" y="255"/>
                    </a:cubicBezTo>
                    <a:cubicBezTo>
                      <a:pt x="595" y="255"/>
                      <a:pt x="587" y="256"/>
                      <a:pt x="579" y="258"/>
                    </a:cubicBezTo>
                    <a:cubicBezTo>
                      <a:pt x="579" y="0"/>
                      <a:pt x="579" y="0"/>
                      <a:pt x="5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64993E-285E-4713-9D59-DE6DC5E1E947}"/>
                  </a:ext>
                </a:extLst>
              </p:cNvPr>
              <p:cNvSpPr txBox="1"/>
              <p:nvPr/>
            </p:nvSpPr>
            <p:spPr>
              <a:xfrm rot="16200000">
                <a:off x="1911753" y="2129411"/>
                <a:ext cx="659076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04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6DAB8EB-2CEC-4558-879C-9657C168E791}"/>
                </a:ext>
              </a:extLst>
            </p:cNvPr>
            <p:cNvGrpSpPr/>
            <p:nvPr/>
          </p:nvGrpSpPr>
          <p:grpSpPr>
            <a:xfrm rot="5400000">
              <a:off x="5564699" y="2655189"/>
              <a:ext cx="1550230" cy="1547623"/>
              <a:chOff x="1668088" y="2766539"/>
              <a:chExt cx="1145243" cy="1143317"/>
            </a:xfrm>
          </p:grpSpPr>
          <p:sp>
            <p:nvSpPr>
              <p:cNvPr id="12" name="Freeform 25">
                <a:extLst>
                  <a:ext uri="{FF2B5EF4-FFF2-40B4-BE49-F238E27FC236}">
                    <a16:creationId xmlns:a16="http://schemas.microsoft.com/office/drawing/2014/main" id="{AC4EBA51-560F-4E41-934E-AE62A11B463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051" y="2765576"/>
                <a:ext cx="1143317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79 w 697"/>
                  <a:gd name="T15" fmla="*/ 696 h 696"/>
                  <a:gd name="T16" fmla="*/ 579 w 697"/>
                  <a:gd name="T17" fmla="*/ 438 h 696"/>
                  <a:gd name="T18" fmla="*/ 603 w 697"/>
                  <a:gd name="T19" fmla="*/ 441 h 696"/>
                  <a:gd name="T20" fmla="*/ 697 w 697"/>
                  <a:gd name="T21" fmla="*/ 348 h 696"/>
                  <a:gd name="T22" fmla="*/ 603 w 697"/>
                  <a:gd name="T23" fmla="*/ 255 h 696"/>
                  <a:gd name="T24" fmla="*/ 579 w 697"/>
                  <a:gd name="T25" fmla="*/ 258 h 696"/>
                  <a:gd name="T26" fmla="*/ 579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79" y="696"/>
                      <a:pt x="579" y="696"/>
                      <a:pt x="579" y="696"/>
                    </a:cubicBezTo>
                    <a:cubicBezTo>
                      <a:pt x="579" y="438"/>
                      <a:pt x="579" y="438"/>
                      <a:pt x="579" y="438"/>
                    </a:cubicBezTo>
                    <a:cubicBezTo>
                      <a:pt x="587" y="440"/>
                      <a:pt x="595" y="441"/>
                      <a:pt x="603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3" y="255"/>
                    </a:cubicBezTo>
                    <a:cubicBezTo>
                      <a:pt x="595" y="255"/>
                      <a:pt x="587" y="256"/>
                      <a:pt x="579" y="258"/>
                    </a:cubicBezTo>
                    <a:cubicBezTo>
                      <a:pt x="579" y="0"/>
                      <a:pt x="579" y="0"/>
                      <a:pt x="5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8911D4-192F-43CD-B52B-C55DFCB84890}"/>
                  </a:ext>
                </a:extLst>
              </p:cNvPr>
              <p:cNvSpPr txBox="1"/>
              <p:nvPr/>
            </p:nvSpPr>
            <p:spPr>
              <a:xfrm rot="16200000">
                <a:off x="1903559" y="3133137"/>
                <a:ext cx="675460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03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89932BA-B691-4DC6-ADAA-25C3970EE273}"/>
                </a:ext>
              </a:extLst>
            </p:cNvPr>
            <p:cNvGrpSpPr/>
            <p:nvPr/>
          </p:nvGrpSpPr>
          <p:grpSpPr>
            <a:xfrm rot="5400000">
              <a:off x="2864506" y="2655189"/>
              <a:ext cx="1550230" cy="1547623"/>
              <a:chOff x="1668088" y="4761324"/>
              <a:chExt cx="1145243" cy="1143317"/>
            </a:xfrm>
          </p:grpSpPr>
          <p:sp>
            <p:nvSpPr>
              <p:cNvPr id="8" name="Freeform 23">
                <a:extLst>
                  <a:ext uri="{FF2B5EF4-FFF2-40B4-BE49-F238E27FC236}">
                    <a16:creationId xmlns:a16="http://schemas.microsoft.com/office/drawing/2014/main" id="{872998AF-20D3-49E9-8BF0-0DEC9DB8EAB6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051" y="4760361"/>
                <a:ext cx="1143317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80 w 697"/>
                  <a:gd name="T15" fmla="*/ 696 h 696"/>
                  <a:gd name="T16" fmla="*/ 580 w 697"/>
                  <a:gd name="T17" fmla="*/ 438 h 696"/>
                  <a:gd name="T18" fmla="*/ 604 w 697"/>
                  <a:gd name="T19" fmla="*/ 441 h 696"/>
                  <a:gd name="T20" fmla="*/ 697 w 697"/>
                  <a:gd name="T21" fmla="*/ 348 h 696"/>
                  <a:gd name="T22" fmla="*/ 604 w 697"/>
                  <a:gd name="T23" fmla="*/ 255 h 696"/>
                  <a:gd name="T24" fmla="*/ 580 w 697"/>
                  <a:gd name="T25" fmla="*/ 258 h 696"/>
                  <a:gd name="T26" fmla="*/ 580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80" y="696"/>
                      <a:pt x="580" y="696"/>
                      <a:pt x="580" y="696"/>
                    </a:cubicBezTo>
                    <a:cubicBezTo>
                      <a:pt x="580" y="438"/>
                      <a:pt x="580" y="438"/>
                      <a:pt x="580" y="438"/>
                    </a:cubicBezTo>
                    <a:cubicBezTo>
                      <a:pt x="587" y="440"/>
                      <a:pt x="595" y="441"/>
                      <a:pt x="604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4" y="255"/>
                    </a:cubicBezTo>
                    <a:cubicBezTo>
                      <a:pt x="595" y="255"/>
                      <a:pt x="587" y="256"/>
                      <a:pt x="580" y="258"/>
                    </a:cubicBezTo>
                    <a:cubicBezTo>
                      <a:pt x="580" y="0"/>
                      <a:pt x="580" y="0"/>
                      <a:pt x="58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ACE51C-A351-40E9-AD30-A7ADCD5550A8}"/>
                  </a:ext>
                </a:extLst>
              </p:cNvPr>
              <p:cNvSpPr txBox="1"/>
              <p:nvPr/>
            </p:nvSpPr>
            <p:spPr>
              <a:xfrm rot="16200000">
                <a:off x="1899747" y="5127954"/>
                <a:ext cx="683087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01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5F1663-0A86-4E20-AD38-D0E828EEC451}"/>
                </a:ext>
              </a:extLst>
            </p:cNvPr>
            <p:cNvGrpSpPr/>
            <p:nvPr/>
          </p:nvGrpSpPr>
          <p:grpSpPr>
            <a:xfrm rot="5400000">
              <a:off x="4214603" y="2655839"/>
              <a:ext cx="1550230" cy="1546320"/>
              <a:chOff x="1668087" y="3764413"/>
              <a:chExt cx="1145243" cy="1142354"/>
            </a:xfrm>
          </p:grpSpPr>
          <p:sp>
            <p:nvSpPr>
              <p:cNvPr id="10" name="Freeform 24">
                <a:extLst>
                  <a:ext uri="{FF2B5EF4-FFF2-40B4-BE49-F238E27FC236}">
                    <a16:creationId xmlns:a16="http://schemas.microsoft.com/office/drawing/2014/main" id="{66D79C14-2A9B-4DE1-9932-8B3C400991D6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532" y="3762968"/>
                <a:ext cx="1142354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80 w 697"/>
                  <a:gd name="T15" fmla="*/ 696 h 696"/>
                  <a:gd name="T16" fmla="*/ 580 w 697"/>
                  <a:gd name="T17" fmla="*/ 438 h 696"/>
                  <a:gd name="T18" fmla="*/ 604 w 697"/>
                  <a:gd name="T19" fmla="*/ 441 h 696"/>
                  <a:gd name="T20" fmla="*/ 697 w 697"/>
                  <a:gd name="T21" fmla="*/ 348 h 696"/>
                  <a:gd name="T22" fmla="*/ 604 w 697"/>
                  <a:gd name="T23" fmla="*/ 255 h 696"/>
                  <a:gd name="T24" fmla="*/ 580 w 697"/>
                  <a:gd name="T25" fmla="*/ 258 h 696"/>
                  <a:gd name="T26" fmla="*/ 580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80" y="696"/>
                      <a:pt x="580" y="696"/>
                      <a:pt x="580" y="696"/>
                    </a:cubicBezTo>
                    <a:cubicBezTo>
                      <a:pt x="580" y="438"/>
                      <a:pt x="580" y="438"/>
                      <a:pt x="580" y="438"/>
                    </a:cubicBezTo>
                    <a:cubicBezTo>
                      <a:pt x="587" y="440"/>
                      <a:pt x="595" y="441"/>
                      <a:pt x="604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4" y="255"/>
                    </a:cubicBezTo>
                    <a:cubicBezTo>
                      <a:pt x="595" y="255"/>
                      <a:pt x="587" y="256"/>
                      <a:pt x="580" y="258"/>
                    </a:cubicBezTo>
                    <a:cubicBezTo>
                      <a:pt x="580" y="0"/>
                      <a:pt x="580" y="0"/>
                      <a:pt x="58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9E3190-984B-49D2-B017-9267F452A022}"/>
                  </a:ext>
                </a:extLst>
              </p:cNvPr>
              <p:cNvSpPr txBox="1"/>
              <p:nvPr/>
            </p:nvSpPr>
            <p:spPr>
              <a:xfrm rot="16200000">
                <a:off x="1903560" y="4130530"/>
                <a:ext cx="675458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02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24D457B-389A-48FE-A461-122FC5617271}"/>
              </a:ext>
            </a:extLst>
          </p:cNvPr>
          <p:cNvGrpSpPr/>
          <p:nvPr/>
        </p:nvGrpSpPr>
        <p:grpSpPr>
          <a:xfrm>
            <a:off x="1462362" y="1075098"/>
            <a:ext cx="3014387" cy="1072881"/>
            <a:chOff x="1177769" y="3801646"/>
            <a:chExt cx="3014387" cy="107288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36BFCFC-58CC-4842-9309-CB15ED3CD669}"/>
                </a:ext>
              </a:extLst>
            </p:cNvPr>
            <p:cNvSpPr/>
            <p:nvPr/>
          </p:nvSpPr>
          <p:spPr>
            <a:xfrm>
              <a:off x="1177769" y="4137979"/>
              <a:ext cx="3014387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1" name="Text Placeholder 2">
              <a:extLst>
                <a:ext uri="{FF2B5EF4-FFF2-40B4-BE49-F238E27FC236}">
                  <a16:creationId xmlns:a16="http://schemas.microsoft.com/office/drawing/2014/main" id="{71720C73-F237-460A-9193-315E89DD83FC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Fresh Graduate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31" name="Freeform 31">
            <a:extLst>
              <a:ext uri="{FF2B5EF4-FFF2-40B4-BE49-F238E27FC236}">
                <a16:creationId xmlns:a16="http://schemas.microsoft.com/office/drawing/2014/main" id="{5C1EAE04-FAF1-4E2F-AE31-8C6C452B35BC}"/>
              </a:ext>
            </a:extLst>
          </p:cNvPr>
          <p:cNvSpPr>
            <a:spLocks noEditPoints="1"/>
          </p:cNvSpPr>
          <p:nvPr/>
        </p:nvSpPr>
        <p:spPr bwMode="auto">
          <a:xfrm>
            <a:off x="1010598" y="1048663"/>
            <a:ext cx="433292" cy="427574"/>
          </a:xfrm>
          <a:custGeom>
            <a:avLst/>
            <a:gdLst>
              <a:gd name="T0" fmla="*/ 196 w 208"/>
              <a:gd name="T1" fmla="*/ 174 h 205"/>
              <a:gd name="T2" fmla="*/ 196 w 208"/>
              <a:gd name="T3" fmla="*/ 61 h 205"/>
              <a:gd name="T4" fmla="*/ 197 w 208"/>
              <a:gd name="T5" fmla="*/ 57 h 205"/>
              <a:gd name="T6" fmla="*/ 192 w 208"/>
              <a:gd name="T7" fmla="*/ 50 h 205"/>
              <a:gd name="T8" fmla="*/ 108 w 208"/>
              <a:gd name="T9" fmla="*/ 3 h 205"/>
              <a:gd name="T10" fmla="*/ 90 w 208"/>
              <a:gd name="T11" fmla="*/ 3 h 205"/>
              <a:gd name="T12" fmla="*/ 5 w 208"/>
              <a:gd name="T13" fmla="*/ 50 h 205"/>
              <a:gd name="T14" fmla="*/ 0 w 208"/>
              <a:gd name="T15" fmla="*/ 57 h 205"/>
              <a:gd name="T16" fmla="*/ 5 w 208"/>
              <a:gd name="T17" fmla="*/ 65 h 205"/>
              <a:gd name="T18" fmla="*/ 33 w 208"/>
              <a:gd name="T19" fmla="*/ 80 h 205"/>
              <a:gd name="T20" fmla="*/ 33 w 208"/>
              <a:gd name="T21" fmla="*/ 121 h 205"/>
              <a:gd name="T22" fmla="*/ 77 w 208"/>
              <a:gd name="T23" fmla="*/ 165 h 205"/>
              <a:gd name="T24" fmla="*/ 125 w 208"/>
              <a:gd name="T25" fmla="*/ 165 h 205"/>
              <a:gd name="T26" fmla="*/ 168 w 208"/>
              <a:gd name="T27" fmla="*/ 121 h 205"/>
              <a:gd name="T28" fmla="*/ 168 w 208"/>
              <a:gd name="T29" fmla="*/ 78 h 205"/>
              <a:gd name="T30" fmla="*/ 188 w 208"/>
              <a:gd name="T31" fmla="*/ 67 h 205"/>
              <a:gd name="T32" fmla="*/ 188 w 208"/>
              <a:gd name="T33" fmla="*/ 174 h 205"/>
              <a:gd name="T34" fmla="*/ 176 w 208"/>
              <a:gd name="T35" fmla="*/ 189 h 205"/>
              <a:gd name="T36" fmla="*/ 192 w 208"/>
              <a:gd name="T37" fmla="*/ 205 h 205"/>
              <a:gd name="T38" fmla="*/ 208 w 208"/>
              <a:gd name="T39" fmla="*/ 189 h 205"/>
              <a:gd name="T40" fmla="*/ 196 w 208"/>
              <a:gd name="T41" fmla="*/ 174 h 205"/>
              <a:gd name="T42" fmla="*/ 160 w 208"/>
              <a:gd name="T43" fmla="*/ 121 h 205"/>
              <a:gd name="T44" fmla="*/ 125 w 208"/>
              <a:gd name="T45" fmla="*/ 157 h 205"/>
              <a:gd name="T46" fmla="*/ 77 w 208"/>
              <a:gd name="T47" fmla="*/ 157 h 205"/>
              <a:gd name="T48" fmla="*/ 41 w 208"/>
              <a:gd name="T49" fmla="*/ 121 h 205"/>
              <a:gd name="T50" fmla="*/ 41 w 208"/>
              <a:gd name="T51" fmla="*/ 85 h 205"/>
              <a:gd name="T52" fmla="*/ 90 w 208"/>
              <a:gd name="T53" fmla="*/ 112 h 205"/>
              <a:gd name="T54" fmla="*/ 99 w 208"/>
              <a:gd name="T55" fmla="*/ 114 h 205"/>
              <a:gd name="T56" fmla="*/ 108 w 208"/>
              <a:gd name="T57" fmla="*/ 112 h 205"/>
              <a:gd name="T58" fmla="*/ 160 w 208"/>
              <a:gd name="T59" fmla="*/ 82 h 205"/>
              <a:gd name="T60" fmla="*/ 160 w 208"/>
              <a:gd name="T61" fmla="*/ 121 h 205"/>
              <a:gd name="T62" fmla="*/ 104 w 208"/>
              <a:gd name="T63" fmla="*/ 105 h 205"/>
              <a:gd name="T64" fmla="*/ 94 w 208"/>
              <a:gd name="T65" fmla="*/ 105 h 205"/>
              <a:gd name="T66" fmla="*/ 9 w 208"/>
              <a:gd name="T67" fmla="*/ 58 h 205"/>
              <a:gd name="T68" fmla="*/ 8 w 208"/>
              <a:gd name="T69" fmla="*/ 57 h 205"/>
              <a:gd name="T70" fmla="*/ 9 w 208"/>
              <a:gd name="T71" fmla="*/ 57 h 205"/>
              <a:gd name="T72" fmla="*/ 94 w 208"/>
              <a:gd name="T73" fmla="*/ 10 h 205"/>
              <a:gd name="T74" fmla="*/ 104 w 208"/>
              <a:gd name="T75" fmla="*/ 10 h 205"/>
              <a:gd name="T76" fmla="*/ 189 w 208"/>
              <a:gd name="T77" fmla="*/ 57 h 205"/>
              <a:gd name="T78" fmla="*/ 189 w 208"/>
              <a:gd name="T79" fmla="*/ 57 h 205"/>
              <a:gd name="T80" fmla="*/ 188 w 208"/>
              <a:gd name="T81" fmla="*/ 57 h 205"/>
              <a:gd name="T82" fmla="*/ 188 w 208"/>
              <a:gd name="T83" fmla="*/ 58 h 205"/>
              <a:gd name="T84" fmla="*/ 104 w 208"/>
              <a:gd name="T85" fmla="*/ 105 h 205"/>
              <a:gd name="T86" fmla="*/ 192 w 208"/>
              <a:gd name="T87" fmla="*/ 197 h 205"/>
              <a:gd name="T88" fmla="*/ 184 w 208"/>
              <a:gd name="T89" fmla="*/ 189 h 205"/>
              <a:gd name="T90" fmla="*/ 192 w 208"/>
              <a:gd name="T91" fmla="*/ 181 h 205"/>
              <a:gd name="T92" fmla="*/ 200 w 208"/>
              <a:gd name="T93" fmla="*/ 189 h 205"/>
              <a:gd name="T94" fmla="*/ 192 w 208"/>
              <a:gd name="T95" fmla="*/ 19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205">
                <a:moveTo>
                  <a:pt x="196" y="174"/>
                </a:moveTo>
                <a:cubicBezTo>
                  <a:pt x="196" y="61"/>
                  <a:pt x="196" y="61"/>
                  <a:pt x="196" y="61"/>
                </a:cubicBezTo>
                <a:cubicBezTo>
                  <a:pt x="197" y="60"/>
                  <a:pt x="197" y="59"/>
                  <a:pt x="197" y="57"/>
                </a:cubicBezTo>
                <a:cubicBezTo>
                  <a:pt x="197" y="54"/>
                  <a:pt x="196" y="52"/>
                  <a:pt x="192" y="50"/>
                </a:cubicBezTo>
                <a:cubicBezTo>
                  <a:pt x="108" y="3"/>
                  <a:pt x="108" y="3"/>
                  <a:pt x="108" y="3"/>
                </a:cubicBezTo>
                <a:cubicBezTo>
                  <a:pt x="103" y="0"/>
                  <a:pt x="95" y="0"/>
                  <a:pt x="90" y="3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2"/>
                  <a:pt x="0" y="54"/>
                  <a:pt x="0" y="57"/>
                </a:cubicBezTo>
                <a:cubicBezTo>
                  <a:pt x="0" y="60"/>
                  <a:pt x="2" y="63"/>
                  <a:pt x="5" y="65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145"/>
                  <a:pt x="53" y="165"/>
                  <a:pt x="77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49" y="165"/>
                  <a:pt x="168" y="145"/>
                  <a:pt x="168" y="12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1" y="175"/>
                  <a:pt x="176" y="182"/>
                  <a:pt x="176" y="189"/>
                </a:cubicBezTo>
                <a:cubicBezTo>
                  <a:pt x="176" y="198"/>
                  <a:pt x="183" y="205"/>
                  <a:pt x="192" y="205"/>
                </a:cubicBezTo>
                <a:cubicBezTo>
                  <a:pt x="201" y="205"/>
                  <a:pt x="208" y="198"/>
                  <a:pt x="208" y="189"/>
                </a:cubicBezTo>
                <a:cubicBezTo>
                  <a:pt x="208" y="182"/>
                  <a:pt x="203" y="175"/>
                  <a:pt x="196" y="174"/>
                </a:cubicBezTo>
                <a:close/>
                <a:moveTo>
                  <a:pt x="160" y="121"/>
                </a:moveTo>
                <a:cubicBezTo>
                  <a:pt x="160" y="141"/>
                  <a:pt x="144" y="157"/>
                  <a:pt x="125" y="157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57" y="157"/>
                  <a:pt x="41" y="141"/>
                  <a:pt x="41" y="121"/>
                </a:cubicBezTo>
                <a:cubicBezTo>
                  <a:pt x="41" y="85"/>
                  <a:pt x="41" y="85"/>
                  <a:pt x="41" y="85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3"/>
                  <a:pt x="95" y="114"/>
                  <a:pt x="99" y="114"/>
                </a:cubicBezTo>
                <a:cubicBezTo>
                  <a:pt x="102" y="114"/>
                  <a:pt x="105" y="113"/>
                  <a:pt x="108" y="112"/>
                </a:cubicBezTo>
                <a:cubicBezTo>
                  <a:pt x="160" y="82"/>
                  <a:pt x="160" y="82"/>
                  <a:pt x="160" y="82"/>
                </a:cubicBezTo>
                <a:lnTo>
                  <a:pt x="160" y="121"/>
                </a:lnTo>
                <a:close/>
                <a:moveTo>
                  <a:pt x="104" y="105"/>
                </a:moveTo>
                <a:cubicBezTo>
                  <a:pt x="101" y="106"/>
                  <a:pt x="96" y="106"/>
                  <a:pt x="94" y="105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8" y="57"/>
                  <a:pt x="8" y="57"/>
                </a:cubicBezTo>
                <a:cubicBezTo>
                  <a:pt x="8" y="57"/>
                  <a:pt x="9" y="57"/>
                  <a:pt x="9" y="57"/>
                </a:cubicBezTo>
                <a:cubicBezTo>
                  <a:pt x="94" y="10"/>
                  <a:pt x="94" y="10"/>
                  <a:pt x="94" y="10"/>
                </a:cubicBezTo>
                <a:cubicBezTo>
                  <a:pt x="96" y="9"/>
                  <a:pt x="101" y="9"/>
                  <a:pt x="104" y="10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8" y="58"/>
                  <a:pt x="188" y="58"/>
                  <a:pt x="188" y="58"/>
                </a:cubicBezTo>
                <a:lnTo>
                  <a:pt x="104" y="105"/>
                </a:lnTo>
                <a:close/>
                <a:moveTo>
                  <a:pt x="192" y="197"/>
                </a:moveTo>
                <a:cubicBezTo>
                  <a:pt x="188" y="197"/>
                  <a:pt x="184" y="193"/>
                  <a:pt x="184" y="189"/>
                </a:cubicBezTo>
                <a:cubicBezTo>
                  <a:pt x="184" y="185"/>
                  <a:pt x="188" y="181"/>
                  <a:pt x="192" y="181"/>
                </a:cubicBezTo>
                <a:cubicBezTo>
                  <a:pt x="197" y="181"/>
                  <a:pt x="200" y="185"/>
                  <a:pt x="200" y="189"/>
                </a:cubicBezTo>
                <a:cubicBezTo>
                  <a:pt x="200" y="193"/>
                  <a:pt x="197" y="197"/>
                  <a:pt x="192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724A6E2-1415-4F38-81D5-F624B73B9181}"/>
              </a:ext>
            </a:extLst>
          </p:cNvPr>
          <p:cNvGrpSpPr/>
          <p:nvPr/>
        </p:nvGrpSpPr>
        <p:grpSpPr>
          <a:xfrm>
            <a:off x="4429609" y="4465930"/>
            <a:ext cx="3171341" cy="1072881"/>
            <a:chOff x="1177769" y="3801646"/>
            <a:chExt cx="3171341" cy="107288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30C47AE-A10A-4CA2-A861-394DD031AC65}"/>
                </a:ext>
              </a:extLst>
            </p:cNvPr>
            <p:cNvSpPr/>
            <p:nvPr/>
          </p:nvSpPr>
          <p:spPr>
            <a:xfrm>
              <a:off x="1177770" y="4137979"/>
              <a:ext cx="3171340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14FBEE7A-BEF8-4A36-8A84-30925C37C016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Learn A Book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32" name="Freeform 40">
            <a:extLst>
              <a:ext uri="{FF2B5EF4-FFF2-40B4-BE49-F238E27FC236}">
                <a16:creationId xmlns:a16="http://schemas.microsoft.com/office/drawing/2014/main" id="{D5F031F8-85F6-4F27-9FC7-D60E151DC48A}"/>
              </a:ext>
            </a:extLst>
          </p:cNvPr>
          <p:cNvSpPr>
            <a:spLocks noEditPoints="1"/>
          </p:cNvSpPr>
          <p:nvPr/>
        </p:nvSpPr>
        <p:spPr bwMode="auto">
          <a:xfrm>
            <a:off x="3943199" y="4437172"/>
            <a:ext cx="449298" cy="433290"/>
          </a:xfrm>
          <a:custGeom>
            <a:avLst/>
            <a:gdLst>
              <a:gd name="T0" fmla="*/ 200 w 216"/>
              <a:gd name="T1" fmla="*/ 79 h 208"/>
              <a:gd name="T2" fmla="*/ 196 w 216"/>
              <a:gd name="T3" fmla="*/ 79 h 208"/>
              <a:gd name="T4" fmla="*/ 123 w 216"/>
              <a:gd name="T5" fmla="*/ 96 h 208"/>
              <a:gd name="T6" fmla="*/ 108 w 216"/>
              <a:gd name="T7" fmla="*/ 107 h 208"/>
              <a:gd name="T8" fmla="*/ 93 w 216"/>
              <a:gd name="T9" fmla="*/ 96 h 208"/>
              <a:gd name="T10" fmla="*/ 21 w 216"/>
              <a:gd name="T11" fmla="*/ 79 h 208"/>
              <a:gd name="T12" fmla="*/ 16 w 216"/>
              <a:gd name="T13" fmla="*/ 79 h 208"/>
              <a:gd name="T14" fmla="*/ 0 w 216"/>
              <a:gd name="T15" fmla="*/ 96 h 208"/>
              <a:gd name="T16" fmla="*/ 0 w 216"/>
              <a:gd name="T17" fmla="*/ 167 h 208"/>
              <a:gd name="T18" fmla="*/ 19 w 216"/>
              <a:gd name="T19" fmla="*/ 191 h 208"/>
              <a:gd name="T20" fmla="*/ 92 w 216"/>
              <a:gd name="T21" fmla="*/ 208 h 208"/>
              <a:gd name="T22" fmla="*/ 96 w 216"/>
              <a:gd name="T23" fmla="*/ 208 h 208"/>
              <a:gd name="T24" fmla="*/ 108 w 216"/>
              <a:gd name="T25" fmla="*/ 203 h 208"/>
              <a:gd name="T26" fmla="*/ 120 w 216"/>
              <a:gd name="T27" fmla="*/ 208 h 208"/>
              <a:gd name="T28" fmla="*/ 120 w 216"/>
              <a:gd name="T29" fmla="*/ 208 h 208"/>
              <a:gd name="T30" fmla="*/ 125 w 216"/>
              <a:gd name="T31" fmla="*/ 208 h 208"/>
              <a:gd name="T32" fmla="*/ 197 w 216"/>
              <a:gd name="T33" fmla="*/ 191 h 208"/>
              <a:gd name="T34" fmla="*/ 216 w 216"/>
              <a:gd name="T35" fmla="*/ 167 h 208"/>
              <a:gd name="T36" fmla="*/ 216 w 216"/>
              <a:gd name="T37" fmla="*/ 96 h 208"/>
              <a:gd name="T38" fmla="*/ 200 w 216"/>
              <a:gd name="T39" fmla="*/ 79 h 208"/>
              <a:gd name="T40" fmla="*/ 104 w 216"/>
              <a:gd name="T41" fmla="*/ 191 h 208"/>
              <a:gd name="T42" fmla="*/ 93 w 216"/>
              <a:gd name="T43" fmla="*/ 200 h 208"/>
              <a:gd name="T44" fmla="*/ 21 w 216"/>
              <a:gd name="T45" fmla="*/ 183 h 208"/>
              <a:gd name="T46" fmla="*/ 8 w 216"/>
              <a:gd name="T47" fmla="*/ 167 h 208"/>
              <a:gd name="T48" fmla="*/ 8 w 216"/>
              <a:gd name="T49" fmla="*/ 96 h 208"/>
              <a:gd name="T50" fmla="*/ 16 w 216"/>
              <a:gd name="T51" fmla="*/ 87 h 208"/>
              <a:gd name="T52" fmla="*/ 19 w 216"/>
              <a:gd name="T53" fmla="*/ 87 h 208"/>
              <a:gd name="T54" fmla="*/ 92 w 216"/>
              <a:gd name="T55" fmla="*/ 104 h 208"/>
              <a:gd name="T56" fmla="*/ 104 w 216"/>
              <a:gd name="T57" fmla="*/ 120 h 208"/>
              <a:gd name="T58" fmla="*/ 104 w 216"/>
              <a:gd name="T59" fmla="*/ 191 h 208"/>
              <a:gd name="T60" fmla="*/ 208 w 216"/>
              <a:gd name="T61" fmla="*/ 167 h 208"/>
              <a:gd name="T62" fmla="*/ 196 w 216"/>
              <a:gd name="T63" fmla="*/ 183 h 208"/>
              <a:gd name="T64" fmla="*/ 123 w 216"/>
              <a:gd name="T65" fmla="*/ 200 h 208"/>
              <a:gd name="T66" fmla="*/ 120 w 216"/>
              <a:gd name="T67" fmla="*/ 200 h 208"/>
              <a:gd name="T68" fmla="*/ 120 w 216"/>
              <a:gd name="T69" fmla="*/ 200 h 208"/>
              <a:gd name="T70" fmla="*/ 112 w 216"/>
              <a:gd name="T71" fmla="*/ 191 h 208"/>
              <a:gd name="T72" fmla="*/ 112 w 216"/>
              <a:gd name="T73" fmla="*/ 120 h 208"/>
              <a:gd name="T74" fmla="*/ 125 w 216"/>
              <a:gd name="T75" fmla="*/ 104 h 208"/>
              <a:gd name="T76" fmla="*/ 197 w 216"/>
              <a:gd name="T77" fmla="*/ 87 h 208"/>
              <a:gd name="T78" fmla="*/ 200 w 216"/>
              <a:gd name="T79" fmla="*/ 87 h 208"/>
              <a:gd name="T80" fmla="*/ 208 w 216"/>
              <a:gd name="T81" fmla="*/ 96 h 208"/>
              <a:gd name="T82" fmla="*/ 208 w 216"/>
              <a:gd name="T83" fmla="*/ 167 h 208"/>
              <a:gd name="T84" fmla="*/ 106 w 216"/>
              <a:gd name="T85" fmla="*/ 8 h 208"/>
              <a:gd name="T86" fmla="*/ 168 w 216"/>
              <a:gd name="T87" fmla="*/ 76 h 208"/>
              <a:gd name="T88" fmla="*/ 176 w 216"/>
              <a:gd name="T89" fmla="*/ 76 h 208"/>
              <a:gd name="T90" fmla="*/ 106 w 216"/>
              <a:gd name="T91" fmla="*/ 0 h 208"/>
              <a:gd name="T92" fmla="*/ 36 w 216"/>
              <a:gd name="T93" fmla="*/ 76 h 208"/>
              <a:gd name="T94" fmla="*/ 44 w 216"/>
              <a:gd name="T95" fmla="*/ 76 h 208"/>
              <a:gd name="T96" fmla="*/ 106 w 216"/>
              <a:gd name="T97" fmla="*/ 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6" h="208">
                <a:moveTo>
                  <a:pt x="200" y="79"/>
                </a:moveTo>
                <a:cubicBezTo>
                  <a:pt x="198" y="79"/>
                  <a:pt x="197" y="79"/>
                  <a:pt x="196" y="79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17" y="98"/>
                  <a:pt x="111" y="102"/>
                  <a:pt x="108" y="107"/>
                </a:cubicBezTo>
                <a:cubicBezTo>
                  <a:pt x="105" y="102"/>
                  <a:pt x="99" y="98"/>
                  <a:pt x="93" y="96"/>
                </a:cubicBezTo>
                <a:cubicBezTo>
                  <a:pt x="21" y="79"/>
                  <a:pt x="21" y="79"/>
                  <a:pt x="21" y="79"/>
                </a:cubicBezTo>
                <a:cubicBezTo>
                  <a:pt x="19" y="79"/>
                  <a:pt x="18" y="79"/>
                  <a:pt x="16" y="79"/>
                </a:cubicBezTo>
                <a:cubicBezTo>
                  <a:pt x="7" y="79"/>
                  <a:pt x="0" y="86"/>
                  <a:pt x="0" y="96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8"/>
                  <a:pt x="8" y="188"/>
                  <a:pt x="19" y="191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93" y="208"/>
                  <a:pt x="94" y="208"/>
                  <a:pt x="96" y="208"/>
                </a:cubicBezTo>
                <a:cubicBezTo>
                  <a:pt x="101" y="208"/>
                  <a:pt x="105" y="206"/>
                  <a:pt x="108" y="203"/>
                </a:cubicBezTo>
                <a:cubicBezTo>
                  <a:pt x="111" y="206"/>
                  <a:pt x="115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2" y="208"/>
                  <a:pt x="123" y="208"/>
                  <a:pt x="125" y="208"/>
                </a:cubicBezTo>
                <a:cubicBezTo>
                  <a:pt x="197" y="191"/>
                  <a:pt x="197" y="191"/>
                  <a:pt x="197" y="191"/>
                </a:cubicBezTo>
                <a:cubicBezTo>
                  <a:pt x="208" y="188"/>
                  <a:pt x="216" y="178"/>
                  <a:pt x="216" y="167"/>
                </a:cubicBezTo>
                <a:cubicBezTo>
                  <a:pt x="216" y="96"/>
                  <a:pt x="216" y="96"/>
                  <a:pt x="216" y="96"/>
                </a:cubicBezTo>
                <a:cubicBezTo>
                  <a:pt x="216" y="86"/>
                  <a:pt x="209" y="79"/>
                  <a:pt x="200" y="79"/>
                </a:cubicBezTo>
                <a:close/>
                <a:moveTo>
                  <a:pt x="104" y="191"/>
                </a:moveTo>
                <a:cubicBezTo>
                  <a:pt x="104" y="197"/>
                  <a:pt x="99" y="201"/>
                  <a:pt x="93" y="200"/>
                </a:cubicBezTo>
                <a:cubicBezTo>
                  <a:pt x="21" y="183"/>
                  <a:pt x="21" y="183"/>
                  <a:pt x="21" y="183"/>
                </a:cubicBezTo>
                <a:cubicBezTo>
                  <a:pt x="14" y="181"/>
                  <a:pt x="8" y="174"/>
                  <a:pt x="8" y="167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90"/>
                  <a:pt x="11" y="87"/>
                  <a:pt x="16" y="87"/>
                </a:cubicBezTo>
                <a:cubicBezTo>
                  <a:pt x="17" y="87"/>
                  <a:pt x="18" y="87"/>
                  <a:pt x="19" y="87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8" y="105"/>
                  <a:pt x="104" y="113"/>
                  <a:pt x="104" y="120"/>
                </a:cubicBezTo>
                <a:lnTo>
                  <a:pt x="104" y="191"/>
                </a:lnTo>
                <a:close/>
                <a:moveTo>
                  <a:pt x="208" y="167"/>
                </a:moveTo>
                <a:cubicBezTo>
                  <a:pt x="208" y="174"/>
                  <a:pt x="202" y="181"/>
                  <a:pt x="196" y="183"/>
                </a:cubicBezTo>
                <a:cubicBezTo>
                  <a:pt x="123" y="200"/>
                  <a:pt x="123" y="200"/>
                  <a:pt x="123" y="200"/>
                </a:cubicBezTo>
                <a:cubicBezTo>
                  <a:pt x="122" y="200"/>
                  <a:pt x="121" y="200"/>
                  <a:pt x="12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15" y="200"/>
                  <a:pt x="112" y="197"/>
                  <a:pt x="112" y="191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13"/>
                  <a:pt x="118" y="105"/>
                  <a:pt x="125" y="104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98" y="87"/>
                  <a:pt x="199" y="87"/>
                  <a:pt x="200" y="87"/>
                </a:cubicBezTo>
                <a:cubicBezTo>
                  <a:pt x="205" y="87"/>
                  <a:pt x="208" y="90"/>
                  <a:pt x="208" y="96"/>
                </a:cubicBezTo>
                <a:lnTo>
                  <a:pt x="208" y="167"/>
                </a:lnTo>
                <a:close/>
                <a:moveTo>
                  <a:pt x="106" y="8"/>
                </a:moveTo>
                <a:cubicBezTo>
                  <a:pt x="150" y="8"/>
                  <a:pt x="167" y="43"/>
                  <a:pt x="168" y="76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5" y="41"/>
                  <a:pt x="156" y="0"/>
                  <a:pt x="106" y="0"/>
                </a:cubicBezTo>
                <a:cubicBezTo>
                  <a:pt x="56" y="0"/>
                  <a:pt x="37" y="41"/>
                  <a:pt x="36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5" y="43"/>
                  <a:pt x="62" y="8"/>
                  <a:pt x="106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39C409B-C874-45C1-B027-03B4870F1E12}"/>
              </a:ext>
            </a:extLst>
          </p:cNvPr>
          <p:cNvGrpSpPr/>
          <p:nvPr/>
        </p:nvGrpSpPr>
        <p:grpSpPr>
          <a:xfrm>
            <a:off x="8572460" y="4465930"/>
            <a:ext cx="3009939" cy="1072881"/>
            <a:chOff x="1177769" y="3801646"/>
            <a:chExt cx="3009939" cy="1072881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5E93285-FEE8-4383-A29B-D2EE88633D72}"/>
                </a:ext>
              </a:extLst>
            </p:cNvPr>
            <p:cNvSpPr/>
            <p:nvPr/>
          </p:nvSpPr>
          <p:spPr>
            <a:xfrm>
              <a:off x="1177769" y="4137979"/>
              <a:ext cx="3009939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0" name="Text Placeholder 2">
              <a:extLst>
                <a:ext uri="{FF2B5EF4-FFF2-40B4-BE49-F238E27FC236}">
                  <a16:creationId xmlns:a16="http://schemas.microsoft.com/office/drawing/2014/main" id="{14106744-1283-4E45-8BA6-D23516680782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33" name="Freeform 42">
            <a:extLst>
              <a:ext uri="{FF2B5EF4-FFF2-40B4-BE49-F238E27FC236}">
                <a16:creationId xmlns:a16="http://schemas.microsoft.com/office/drawing/2014/main" id="{2649C585-7A4A-4C39-B087-975677BC3F1B}"/>
              </a:ext>
            </a:extLst>
          </p:cNvPr>
          <p:cNvSpPr>
            <a:spLocks noEditPoints="1"/>
          </p:cNvSpPr>
          <p:nvPr/>
        </p:nvSpPr>
        <p:spPr bwMode="auto">
          <a:xfrm>
            <a:off x="8121955" y="4446974"/>
            <a:ext cx="450440" cy="450440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DE23E6-2A32-4CB6-B8B5-8623F8F9C0C8}"/>
              </a:ext>
            </a:extLst>
          </p:cNvPr>
          <p:cNvGrpSpPr/>
          <p:nvPr/>
        </p:nvGrpSpPr>
        <p:grpSpPr>
          <a:xfrm>
            <a:off x="5641118" y="1075098"/>
            <a:ext cx="3007581" cy="1072881"/>
            <a:chOff x="1177769" y="3801646"/>
            <a:chExt cx="3007581" cy="107288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790571-3DC1-4BAE-A42B-5945CD361BBD}"/>
                </a:ext>
              </a:extLst>
            </p:cNvPr>
            <p:cNvSpPr/>
            <p:nvPr/>
          </p:nvSpPr>
          <p:spPr>
            <a:xfrm>
              <a:off x="1177769" y="4137979"/>
              <a:ext cx="3007581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7" name="Text Placeholder 2">
              <a:extLst>
                <a:ext uri="{FF2B5EF4-FFF2-40B4-BE49-F238E27FC236}">
                  <a16:creationId xmlns:a16="http://schemas.microsoft.com/office/drawing/2014/main" id="{30BDB823-FD28-48D7-B57B-DF39A36A0B2B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Networking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34" name="Freeform 45">
            <a:extLst>
              <a:ext uri="{FF2B5EF4-FFF2-40B4-BE49-F238E27FC236}">
                <a16:creationId xmlns:a16="http://schemas.microsoft.com/office/drawing/2014/main" id="{F73E8274-0982-42FB-8F1D-281AED6B6660}"/>
              </a:ext>
            </a:extLst>
          </p:cNvPr>
          <p:cNvSpPr>
            <a:spLocks noEditPoints="1"/>
          </p:cNvSpPr>
          <p:nvPr/>
        </p:nvSpPr>
        <p:spPr bwMode="auto">
          <a:xfrm>
            <a:off x="5153358" y="1019859"/>
            <a:ext cx="458442" cy="458442"/>
          </a:xfrm>
          <a:custGeom>
            <a:avLst/>
            <a:gdLst>
              <a:gd name="T0" fmla="*/ 220 w 220"/>
              <a:gd name="T1" fmla="*/ 110 h 220"/>
              <a:gd name="T2" fmla="*/ 193 w 220"/>
              <a:gd name="T3" fmla="*/ 64 h 220"/>
              <a:gd name="T4" fmla="*/ 176 w 220"/>
              <a:gd name="T5" fmla="*/ 58 h 220"/>
              <a:gd name="T6" fmla="*/ 171 w 220"/>
              <a:gd name="T7" fmla="*/ 53 h 220"/>
              <a:gd name="T8" fmla="*/ 203 w 220"/>
              <a:gd name="T9" fmla="*/ 68 h 220"/>
              <a:gd name="T10" fmla="*/ 141 w 220"/>
              <a:gd name="T11" fmla="*/ 13 h 220"/>
              <a:gd name="T12" fmla="*/ 118 w 220"/>
              <a:gd name="T13" fmla="*/ 38 h 220"/>
              <a:gd name="T14" fmla="*/ 110 w 220"/>
              <a:gd name="T15" fmla="*/ 8 h 220"/>
              <a:gd name="T16" fmla="*/ 65 w 220"/>
              <a:gd name="T17" fmla="*/ 28 h 220"/>
              <a:gd name="T18" fmla="*/ 55 w 220"/>
              <a:gd name="T19" fmla="*/ 50 h 220"/>
              <a:gd name="T20" fmla="*/ 47 w 220"/>
              <a:gd name="T21" fmla="*/ 30 h 220"/>
              <a:gd name="T22" fmla="*/ 67 w 220"/>
              <a:gd name="T23" fmla="*/ 18 h 220"/>
              <a:gd name="T24" fmla="*/ 51 w 220"/>
              <a:gd name="T25" fmla="*/ 57 h 220"/>
              <a:gd name="T26" fmla="*/ 76 w 220"/>
              <a:gd name="T27" fmla="*/ 42 h 220"/>
              <a:gd name="T28" fmla="*/ 80 w 220"/>
              <a:gd name="T29" fmla="*/ 24 h 220"/>
              <a:gd name="T30" fmla="*/ 97 w 220"/>
              <a:gd name="T31" fmla="*/ 51 h 220"/>
              <a:gd name="T32" fmla="*/ 81 w 220"/>
              <a:gd name="T33" fmla="*/ 69 h 220"/>
              <a:gd name="T34" fmla="*/ 59 w 220"/>
              <a:gd name="T35" fmla="*/ 95 h 220"/>
              <a:gd name="T36" fmla="*/ 63 w 220"/>
              <a:gd name="T37" fmla="*/ 117 h 220"/>
              <a:gd name="T38" fmla="*/ 120 w 220"/>
              <a:gd name="T39" fmla="*/ 155 h 220"/>
              <a:gd name="T40" fmla="*/ 118 w 220"/>
              <a:gd name="T41" fmla="*/ 180 h 220"/>
              <a:gd name="T42" fmla="*/ 81 w 220"/>
              <a:gd name="T43" fmla="*/ 208 h 220"/>
              <a:gd name="T44" fmla="*/ 62 w 220"/>
              <a:gd name="T45" fmla="*/ 159 h 220"/>
              <a:gd name="T46" fmla="*/ 53 w 220"/>
              <a:gd name="T47" fmla="*/ 120 h 220"/>
              <a:gd name="T48" fmla="*/ 19 w 220"/>
              <a:gd name="T49" fmla="*/ 65 h 220"/>
              <a:gd name="T50" fmla="*/ 10 w 220"/>
              <a:gd name="T51" fmla="*/ 91 h 220"/>
              <a:gd name="T52" fmla="*/ 61 w 220"/>
              <a:gd name="T53" fmla="*/ 133 h 220"/>
              <a:gd name="T54" fmla="*/ 67 w 220"/>
              <a:gd name="T55" fmla="*/ 178 h 220"/>
              <a:gd name="T56" fmla="*/ 8 w 220"/>
              <a:gd name="T57" fmla="*/ 110 h 220"/>
              <a:gd name="T58" fmla="*/ 101 w 220"/>
              <a:gd name="T59" fmla="*/ 204 h 220"/>
              <a:gd name="T60" fmla="*/ 130 w 220"/>
              <a:gd name="T61" fmla="*/ 166 h 220"/>
              <a:gd name="T62" fmla="*/ 82 w 220"/>
              <a:gd name="T63" fmla="*/ 125 h 220"/>
              <a:gd name="T64" fmla="*/ 57 w 220"/>
              <a:gd name="T65" fmla="*/ 108 h 220"/>
              <a:gd name="T66" fmla="*/ 70 w 220"/>
              <a:gd name="T67" fmla="*/ 96 h 220"/>
              <a:gd name="T68" fmla="*/ 90 w 220"/>
              <a:gd name="T69" fmla="*/ 70 h 220"/>
              <a:gd name="T70" fmla="*/ 101 w 220"/>
              <a:gd name="T71" fmla="*/ 38 h 220"/>
              <a:gd name="T72" fmla="*/ 82 w 220"/>
              <a:gd name="T73" fmla="*/ 12 h 220"/>
              <a:gd name="T74" fmla="*/ 118 w 220"/>
              <a:gd name="T75" fmla="*/ 46 h 220"/>
              <a:gd name="T76" fmla="*/ 175 w 220"/>
              <a:gd name="T77" fmla="*/ 31 h 220"/>
              <a:gd name="T78" fmla="*/ 156 w 220"/>
              <a:gd name="T79" fmla="*/ 61 h 220"/>
              <a:gd name="T80" fmla="*/ 180 w 220"/>
              <a:gd name="T81" fmla="*/ 65 h 220"/>
              <a:gd name="T82" fmla="*/ 198 w 220"/>
              <a:gd name="T83" fmla="*/ 75 h 220"/>
              <a:gd name="T84" fmla="*/ 206 w 220"/>
              <a:gd name="T85" fmla="*/ 84 h 220"/>
              <a:gd name="T86" fmla="*/ 168 w 220"/>
              <a:gd name="T87" fmla="*/ 81 h 220"/>
              <a:gd name="T88" fmla="*/ 179 w 220"/>
              <a:gd name="T89" fmla="*/ 127 h 220"/>
              <a:gd name="T90" fmla="*/ 184 w 220"/>
              <a:gd name="T91" fmla="*/ 180 h 220"/>
              <a:gd name="T92" fmla="*/ 189 w 220"/>
              <a:gd name="T93" fmla="*/ 123 h 220"/>
              <a:gd name="T94" fmla="*/ 163 w 220"/>
              <a:gd name="T95" fmla="*/ 99 h 220"/>
              <a:gd name="T96" fmla="*/ 211 w 220"/>
              <a:gd name="T97" fmla="*/ 9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0" h="220">
                <a:moveTo>
                  <a:pt x="110" y="0"/>
                </a:move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71" y="220"/>
                  <a:pt x="220" y="171"/>
                  <a:pt x="220" y="110"/>
                </a:cubicBezTo>
                <a:cubicBezTo>
                  <a:pt x="220" y="49"/>
                  <a:pt x="171" y="0"/>
                  <a:pt x="110" y="0"/>
                </a:cubicBezTo>
                <a:close/>
                <a:moveTo>
                  <a:pt x="203" y="68"/>
                </a:moveTo>
                <a:cubicBezTo>
                  <a:pt x="202" y="68"/>
                  <a:pt x="202" y="68"/>
                  <a:pt x="202" y="68"/>
                </a:cubicBezTo>
                <a:cubicBezTo>
                  <a:pt x="201" y="67"/>
                  <a:pt x="197" y="64"/>
                  <a:pt x="193" y="64"/>
                </a:cubicBezTo>
                <a:cubicBezTo>
                  <a:pt x="193" y="64"/>
                  <a:pt x="193" y="64"/>
                  <a:pt x="192" y="64"/>
                </a:cubicBezTo>
                <a:cubicBezTo>
                  <a:pt x="191" y="63"/>
                  <a:pt x="190" y="61"/>
                  <a:pt x="188" y="61"/>
                </a:cubicBezTo>
                <a:cubicBezTo>
                  <a:pt x="187" y="57"/>
                  <a:pt x="183" y="57"/>
                  <a:pt x="182" y="57"/>
                </a:cubicBezTo>
                <a:cubicBezTo>
                  <a:pt x="179" y="57"/>
                  <a:pt x="179" y="57"/>
                  <a:pt x="176" y="58"/>
                </a:cubicBezTo>
                <a:cubicBezTo>
                  <a:pt x="175" y="59"/>
                  <a:pt x="171" y="61"/>
                  <a:pt x="164" y="64"/>
                </a:cubicBezTo>
                <a:cubicBezTo>
                  <a:pt x="166" y="61"/>
                  <a:pt x="167" y="59"/>
                  <a:pt x="167" y="57"/>
                </a:cubicBezTo>
                <a:cubicBezTo>
                  <a:pt x="171" y="57"/>
                  <a:pt x="171" y="57"/>
                  <a:pt x="171" y="57"/>
                </a:cubicBezTo>
                <a:cubicBezTo>
                  <a:pt x="171" y="53"/>
                  <a:pt x="171" y="53"/>
                  <a:pt x="171" y="53"/>
                </a:cubicBezTo>
                <a:cubicBezTo>
                  <a:pt x="171" y="48"/>
                  <a:pt x="172" y="42"/>
                  <a:pt x="173" y="41"/>
                </a:cubicBezTo>
                <a:cubicBezTo>
                  <a:pt x="175" y="39"/>
                  <a:pt x="180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91" y="46"/>
                  <a:pt x="198" y="57"/>
                  <a:pt x="203" y="68"/>
                </a:cubicBezTo>
                <a:close/>
                <a:moveTo>
                  <a:pt x="182" y="38"/>
                </a:move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lose/>
                <a:moveTo>
                  <a:pt x="141" y="13"/>
                </a:moveTo>
                <a:cubicBezTo>
                  <a:pt x="137" y="17"/>
                  <a:pt x="137" y="17"/>
                  <a:pt x="137" y="17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21"/>
                  <a:pt x="133" y="31"/>
                  <a:pt x="133" y="37"/>
                </a:cubicBezTo>
                <a:cubicBezTo>
                  <a:pt x="131" y="37"/>
                  <a:pt x="127" y="38"/>
                  <a:pt x="118" y="38"/>
                </a:cubicBezTo>
                <a:cubicBezTo>
                  <a:pt x="117" y="38"/>
                  <a:pt x="115" y="35"/>
                  <a:pt x="113" y="32"/>
                </a:cubicBezTo>
                <a:cubicBezTo>
                  <a:pt x="111" y="30"/>
                  <a:pt x="108" y="27"/>
                  <a:pt x="105" y="24"/>
                </a:cubicBezTo>
                <a:cubicBezTo>
                  <a:pt x="102" y="20"/>
                  <a:pt x="101" y="13"/>
                  <a:pt x="102" y="8"/>
                </a:cubicBezTo>
                <a:cubicBezTo>
                  <a:pt x="105" y="8"/>
                  <a:pt x="107" y="8"/>
                  <a:pt x="110" y="8"/>
                </a:cubicBezTo>
                <a:cubicBezTo>
                  <a:pt x="121" y="8"/>
                  <a:pt x="131" y="10"/>
                  <a:pt x="141" y="13"/>
                </a:cubicBezTo>
                <a:close/>
                <a:moveTo>
                  <a:pt x="47" y="30"/>
                </a:moveTo>
                <a:cubicBezTo>
                  <a:pt x="51" y="27"/>
                  <a:pt x="55" y="24"/>
                  <a:pt x="60" y="21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34"/>
                  <a:pt x="68" y="40"/>
                  <a:pt x="68" y="42"/>
                </a:cubicBezTo>
                <a:cubicBezTo>
                  <a:pt x="68" y="46"/>
                  <a:pt x="68" y="48"/>
                  <a:pt x="68" y="49"/>
                </a:cubicBezTo>
                <a:cubicBezTo>
                  <a:pt x="66" y="49"/>
                  <a:pt x="65" y="50"/>
                  <a:pt x="64" y="50"/>
                </a:cubicBezTo>
                <a:cubicBezTo>
                  <a:pt x="61" y="51"/>
                  <a:pt x="59" y="52"/>
                  <a:pt x="55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8"/>
                  <a:pt x="55" y="46"/>
                  <a:pt x="56" y="45"/>
                </a:cubicBezTo>
                <a:cubicBezTo>
                  <a:pt x="59" y="42"/>
                  <a:pt x="59" y="42"/>
                  <a:pt x="59" y="42"/>
                </a:cubicBezTo>
                <a:lnTo>
                  <a:pt x="47" y="30"/>
                </a:lnTo>
                <a:close/>
                <a:moveTo>
                  <a:pt x="67" y="18"/>
                </a:moveTo>
                <a:cubicBezTo>
                  <a:pt x="67" y="17"/>
                  <a:pt x="68" y="17"/>
                  <a:pt x="68" y="17"/>
                </a:cubicBezTo>
                <a:cubicBezTo>
                  <a:pt x="68" y="19"/>
                  <a:pt x="68" y="19"/>
                  <a:pt x="68" y="19"/>
                </a:cubicBezTo>
                <a:lnTo>
                  <a:pt x="67" y="18"/>
                </a:lnTo>
                <a:close/>
                <a:moveTo>
                  <a:pt x="41" y="35"/>
                </a:moveTo>
                <a:cubicBezTo>
                  <a:pt x="48" y="42"/>
                  <a:pt x="48" y="42"/>
                  <a:pt x="48" y="42"/>
                </a:cubicBezTo>
                <a:cubicBezTo>
                  <a:pt x="47" y="44"/>
                  <a:pt x="46" y="47"/>
                  <a:pt x="46" y="50"/>
                </a:cubicBezTo>
                <a:cubicBezTo>
                  <a:pt x="46" y="52"/>
                  <a:pt x="48" y="55"/>
                  <a:pt x="51" y="57"/>
                </a:cubicBezTo>
                <a:cubicBezTo>
                  <a:pt x="55" y="58"/>
                  <a:pt x="57" y="59"/>
                  <a:pt x="60" y="59"/>
                </a:cubicBezTo>
                <a:cubicBezTo>
                  <a:pt x="62" y="59"/>
                  <a:pt x="64" y="58"/>
                  <a:pt x="66" y="58"/>
                </a:cubicBezTo>
                <a:cubicBezTo>
                  <a:pt x="67" y="57"/>
                  <a:pt x="68" y="57"/>
                  <a:pt x="68" y="57"/>
                </a:cubicBezTo>
                <a:cubicBezTo>
                  <a:pt x="76" y="57"/>
                  <a:pt x="76" y="46"/>
                  <a:pt x="76" y="42"/>
                </a:cubicBezTo>
                <a:cubicBezTo>
                  <a:pt x="76" y="38"/>
                  <a:pt x="73" y="27"/>
                  <a:pt x="72" y="25"/>
                </a:cubicBezTo>
                <a:cubicBezTo>
                  <a:pt x="69" y="20"/>
                  <a:pt x="69" y="20"/>
                  <a:pt x="69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37"/>
                  <a:pt x="80" y="37"/>
                  <a:pt x="80" y="37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8"/>
                  <a:pt x="90" y="42"/>
                  <a:pt x="97" y="45"/>
                </a:cubicBezTo>
                <a:cubicBezTo>
                  <a:pt x="98" y="46"/>
                  <a:pt x="99" y="46"/>
                  <a:pt x="97" y="51"/>
                </a:cubicBezTo>
                <a:cubicBezTo>
                  <a:pt x="96" y="53"/>
                  <a:pt x="95" y="55"/>
                  <a:pt x="95" y="57"/>
                </a:cubicBezTo>
                <a:cubicBezTo>
                  <a:pt x="95" y="59"/>
                  <a:pt x="93" y="61"/>
                  <a:pt x="91" y="61"/>
                </a:cubicBezTo>
                <a:cubicBezTo>
                  <a:pt x="87" y="61"/>
                  <a:pt x="85" y="64"/>
                  <a:pt x="83" y="66"/>
                </a:cubicBezTo>
                <a:cubicBezTo>
                  <a:pt x="83" y="67"/>
                  <a:pt x="82" y="68"/>
                  <a:pt x="81" y="69"/>
                </a:cubicBezTo>
                <a:cubicBezTo>
                  <a:pt x="79" y="71"/>
                  <a:pt x="78" y="73"/>
                  <a:pt x="77" y="75"/>
                </a:cubicBezTo>
                <a:cubicBezTo>
                  <a:pt x="75" y="78"/>
                  <a:pt x="73" y="80"/>
                  <a:pt x="69" y="84"/>
                </a:cubicBezTo>
                <a:cubicBezTo>
                  <a:pt x="66" y="88"/>
                  <a:pt x="64" y="90"/>
                  <a:pt x="64" y="92"/>
                </a:cubicBezTo>
                <a:cubicBezTo>
                  <a:pt x="63" y="93"/>
                  <a:pt x="62" y="93"/>
                  <a:pt x="59" y="95"/>
                </a:cubicBezTo>
                <a:cubicBezTo>
                  <a:pt x="57" y="96"/>
                  <a:pt x="56" y="96"/>
                  <a:pt x="55" y="97"/>
                </a:cubicBezTo>
                <a:cubicBezTo>
                  <a:pt x="49" y="98"/>
                  <a:pt x="49" y="101"/>
                  <a:pt x="49" y="106"/>
                </a:cubicBezTo>
                <a:cubicBezTo>
                  <a:pt x="49" y="114"/>
                  <a:pt x="53" y="115"/>
                  <a:pt x="57" y="116"/>
                </a:cubicBezTo>
                <a:cubicBezTo>
                  <a:pt x="59" y="116"/>
                  <a:pt x="61" y="116"/>
                  <a:pt x="63" y="117"/>
                </a:cubicBezTo>
                <a:cubicBezTo>
                  <a:pt x="66" y="119"/>
                  <a:pt x="67" y="121"/>
                  <a:pt x="69" y="124"/>
                </a:cubicBezTo>
                <a:cubicBezTo>
                  <a:pt x="71" y="127"/>
                  <a:pt x="73" y="130"/>
                  <a:pt x="78" y="133"/>
                </a:cubicBezTo>
                <a:cubicBezTo>
                  <a:pt x="81" y="134"/>
                  <a:pt x="86" y="137"/>
                  <a:pt x="92" y="140"/>
                </a:cubicBezTo>
                <a:cubicBezTo>
                  <a:pt x="100" y="145"/>
                  <a:pt x="111" y="151"/>
                  <a:pt x="120" y="155"/>
                </a:cubicBezTo>
                <a:cubicBezTo>
                  <a:pt x="124" y="158"/>
                  <a:pt x="125" y="159"/>
                  <a:pt x="125" y="159"/>
                </a:cubicBezTo>
                <a:cubicBezTo>
                  <a:pt x="125" y="160"/>
                  <a:pt x="124" y="160"/>
                  <a:pt x="124" y="161"/>
                </a:cubicBezTo>
                <a:cubicBezTo>
                  <a:pt x="123" y="163"/>
                  <a:pt x="121" y="164"/>
                  <a:pt x="121" y="167"/>
                </a:cubicBezTo>
                <a:cubicBezTo>
                  <a:pt x="121" y="170"/>
                  <a:pt x="121" y="173"/>
                  <a:pt x="118" y="180"/>
                </a:cubicBezTo>
                <a:cubicBezTo>
                  <a:pt x="116" y="184"/>
                  <a:pt x="114" y="186"/>
                  <a:pt x="108" y="189"/>
                </a:cubicBezTo>
                <a:cubicBezTo>
                  <a:pt x="105" y="191"/>
                  <a:pt x="101" y="194"/>
                  <a:pt x="96" y="198"/>
                </a:cubicBezTo>
                <a:cubicBezTo>
                  <a:pt x="92" y="201"/>
                  <a:pt x="87" y="205"/>
                  <a:pt x="87" y="209"/>
                </a:cubicBezTo>
                <a:cubicBezTo>
                  <a:pt x="85" y="209"/>
                  <a:pt x="83" y="208"/>
                  <a:pt x="81" y="208"/>
                </a:cubicBezTo>
                <a:cubicBezTo>
                  <a:pt x="82" y="203"/>
                  <a:pt x="84" y="196"/>
                  <a:pt x="84" y="189"/>
                </a:cubicBezTo>
                <a:cubicBezTo>
                  <a:pt x="84" y="178"/>
                  <a:pt x="80" y="175"/>
                  <a:pt x="73" y="172"/>
                </a:cubicBezTo>
                <a:cubicBezTo>
                  <a:pt x="72" y="172"/>
                  <a:pt x="71" y="171"/>
                  <a:pt x="70" y="171"/>
                </a:cubicBezTo>
                <a:cubicBezTo>
                  <a:pt x="65" y="168"/>
                  <a:pt x="65" y="166"/>
                  <a:pt x="62" y="159"/>
                </a:cubicBezTo>
                <a:cubicBezTo>
                  <a:pt x="62" y="158"/>
                  <a:pt x="61" y="156"/>
                  <a:pt x="61" y="154"/>
                </a:cubicBezTo>
                <a:cubicBezTo>
                  <a:pt x="59" y="149"/>
                  <a:pt x="61" y="147"/>
                  <a:pt x="64" y="143"/>
                </a:cubicBezTo>
                <a:cubicBezTo>
                  <a:pt x="66" y="140"/>
                  <a:pt x="69" y="137"/>
                  <a:pt x="69" y="132"/>
                </a:cubicBezTo>
                <a:cubicBezTo>
                  <a:pt x="69" y="124"/>
                  <a:pt x="63" y="120"/>
                  <a:pt x="53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2" y="120"/>
                  <a:pt x="46" y="117"/>
                  <a:pt x="40" y="114"/>
                </a:cubicBezTo>
                <a:cubicBezTo>
                  <a:pt x="36" y="112"/>
                  <a:pt x="31" y="109"/>
                  <a:pt x="25" y="106"/>
                </a:cubicBezTo>
                <a:cubicBezTo>
                  <a:pt x="15" y="101"/>
                  <a:pt x="18" y="74"/>
                  <a:pt x="19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24" y="54"/>
                  <a:pt x="32" y="44"/>
                  <a:pt x="41" y="35"/>
                </a:cubicBezTo>
                <a:close/>
                <a:moveTo>
                  <a:pt x="8" y="110"/>
                </a:moveTo>
                <a:cubicBezTo>
                  <a:pt x="8" y="104"/>
                  <a:pt x="9" y="97"/>
                  <a:pt x="10" y="91"/>
                </a:cubicBezTo>
                <a:cubicBezTo>
                  <a:pt x="11" y="101"/>
                  <a:pt x="14" y="110"/>
                  <a:pt x="21" y="114"/>
                </a:cubicBezTo>
                <a:cubicBezTo>
                  <a:pt x="27" y="116"/>
                  <a:pt x="32" y="119"/>
                  <a:pt x="37" y="122"/>
                </a:cubicBezTo>
                <a:cubicBezTo>
                  <a:pt x="46" y="127"/>
                  <a:pt x="50" y="129"/>
                  <a:pt x="53" y="129"/>
                </a:cubicBezTo>
                <a:cubicBezTo>
                  <a:pt x="60" y="129"/>
                  <a:pt x="61" y="131"/>
                  <a:pt x="61" y="133"/>
                </a:cubicBezTo>
                <a:cubicBezTo>
                  <a:pt x="61" y="134"/>
                  <a:pt x="59" y="136"/>
                  <a:pt x="58" y="138"/>
                </a:cubicBezTo>
                <a:cubicBezTo>
                  <a:pt x="55" y="142"/>
                  <a:pt x="50" y="148"/>
                  <a:pt x="53" y="157"/>
                </a:cubicBezTo>
                <a:cubicBezTo>
                  <a:pt x="54" y="158"/>
                  <a:pt x="54" y="160"/>
                  <a:pt x="55" y="161"/>
                </a:cubicBezTo>
                <a:cubicBezTo>
                  <a:pt x="57" y="170"/>
                  <a:pt x="59" y="174"/>
                  <a:pt x="67" y="178"/>
                </a:cubicBezTo>
                <a:cubicBezTo>
                  <a:pt x="68" y="178"/>
                  <a:pt x="69" y="179"/>
                  <a:pt x="70" y="179"/>
                </a:cubicBezTo>
                <a:cubicBezTo>
                  <a:pt x="75" y="182"/>
                  <a:pt x="76" y="182"/>
                  <a:pt x="76" y="190"/>
                </a:cubicBezTo>
                <a:cubicBezTo>
                  <a:pt x="76" y="195"/>
                  <a:pt x="75" y="201"/>
                  <a:pt x="74" y="205"/>
                </a:cubicBezTo>
                <a:cubicBezTo>
                  <a:pt x="35" y="191"/>
                  <a:pt x="8" y="153"/>
                  <a:pt x="8" y="110"/>
                </a:cubicBezTo>
                <a:close/>
                <a:moveTo>
                  <a:pt x="110" y="212"/>
                </a:moveTo>
                <a:cubicBezTo>
                  <a:pt x="105" y="212"/>
                  <a:pt x="100" y="212"/>
                  <a:pt x="95" y="211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5" y="209"/>
                  <a:pt x="96" y="208"/>
                  <a:pt x="101" y="204"/>
                </a:cubicBezTo>
                <a:cubicBezTo>
                  <a:pt x="106" y="201"/>
                  <a:pt x="110" y="198"/>
                  <a:pt x="113" y="196"/>
                </a:cubicBezTo>
                <a:cubicBezTo>
                  <a:pt x="119" y="192"/>
                  <a:pt x="122" y="190"/>
                  <a:pt x="125" y="184"/>
                </a:cubicBezTo>
                <a:cubicBezTo>
                  <a:pt x="129" y="176"/>
                  <a:pt x="129" y="171"/>
                  <a:pt x="129" y="167"/>
                </a:cubicBezTo>
                <a:cubicBezTo>
                  <a:pt x="129" y="167"/>
                  <a:pt x="130" y="166"/>
                  <a:pt x="130" y="166"/>
                </a:cubicBezTo>
                <a:cubicBezTo>
                  <a:pt x="131" y="164"/>
                  <a:pt x="134" y="162"/>
                  <a:pt x="133" y="158"/>
                </a:cubicBezTo>
                <a:cubicBezTo>
                  <a:pt x="132" y="154"/>
                  <a:pt x="129" y="151"/>
                  <a:pt x="123" y="148"/>
                </a:cubicBezTo>
                <a:cubicBezTo>
                  <a:pt x="114" y="144"/>
                  <a:pt x="104" y="138"/>
                  <a:pt x="96" y="133"/>
                </a:cubicBezTo>
                <a:cubicBezTo>
                  <a:pt x="90" y="130"/>
                  <a:pt x="85" y="127"/>
                  <a:pt x="82" y="125"/>
                </a:cubicBezTo>
                <a:cubicBezTo>
                  <a:pt x="79" y="124"/>
                  <a:pt x="77" y="122"/>
                  <a:pt x="76" y="119"/>
                </a:cubicBezTo>
                <a:cubicBezTo>
                  <a:pt x="73" y="116"/>
                  <a:pt x="71" y="113"/>
                  <a:pt x="66" y="110"/>
                </a:cubicBezTo>
                <a:cubicBezTo>
                  <a:pt x="63" y="109"/>
                  <a:pt x="60" y="108"/>
                  <a:pt x="58" y="108"/>
                </a:cubicBezTo>
                <a:cubicBezTo>
                  <a:pt x="58" y="108"/>
                  <a:pt x="58" y="108"/>
                  <a:pt x="57" y="108"/>
                </a:cubicBezTo>
                <a:cubicBezTo>
                  <a:pt x="57" y="107"/>
                  <a:pt x="57" y="107"/>
                  <a:pt x="57" y="106"/>
                </a:cubicBezTo>
                <a:cubicBezTo>
                  <a:pt x="57" y="106"/>
                  <a:pt x="57" y="105"/>
                  <a:pt x="57" y="104"/>
                </a:cubicBezTo>
                <a:cubicBezTo>
                  <a:pt x="58" y="104"/>
                  <a:pt x="60" y="103"/>
                  <a:pt x="63" y="102"/>
                </a:cubicBezTo>
                <a:cubicBezTo>
                  <a:pt x="67" y="100"/>
                  <a:pt x="69" y="98"/>
                  <a:pt x="70" y="96"/>
                </a:cubicBezTo>
                <a:cubicBezTo>
                  <a:pt x="71" y="95"/>
                  <a:pt x="72" y="93"/>
                  <a:pt x="75" y="90"/>
                </a:cubicBezTo>
                <a:cubicBezTo>
                  <a:pt x="80" y="85"/>
                  <a:pt x="82" y="82"/>
                  <a:pt x="83" y="79"/>
                </a:cubicBezTo>
                <a:cubicBezTo>
                  <a:pt x="84" y="77"/>
                  <a:pt x="85" y="76"/>
                  <a:pt x="86" y="75"/>
                </a:cubicBezTo>
                <a:cubicBezTo>
                  <a:pt x="88" y="73"/>
                  <a:pt x="89" y="71"/>
                  <a:pt x="90" y="70"/>
                </a:cubicBezTo>
                <a:cubicBezTo>
                  <a:pt x="90" y="70"/>
                  <a:pt x="91" y="69"/>
                  <a:pt x="91" y="69"/>
                </a:cubicBezTo>
                <a:cubicBezTo>
                  <a:pt x="97" y="69"/>
                  <a:pt x="103" y="63"/>
                  <a:pt x="103" y="57"/>
                </a:cubicBezTo>
                <a:cubicBezTo>
                  <a:pt x="103" y="57"/>
                  <a:pt x="103" y="55"/>
                  <a:pt x="104" y="54"/>
                </a:cubicBezTo>
                <a:cubicBezTo>
                  <a:pt x="106" y="51"/>
                  <a:pt x="110" y="43"/>
                  <a:pt x="101" y="38"/>
                </a:cubicBezTo>
                <a:cubicBezTo>
                  <a:pt x="96" y="36"/>
                  <a:pt x="91" y="33"/>
                  <a:pt x="88" y="32"/>
                </a:cubicBezTo>
                <a:cubicBezTo>
                  <a:pt x="88" y="22"/>
                  <a:pt x="88" y="22"/>
                  <a:pt x="88" y="22"/>
                </a:cubicBezTo>
                <a:cubicBezTo>
                  <a:pt x="82" y="12"/>
                  <a:pt x="82" y="12"/>
                  <a:pt x="82" y="12"/>
                </a:cubicBezTo>
                <a:cubicBezTo>
                  <a:pt x="82" y="12"/>
                  <a:pt x="82" y="12"/>
                  <a:pt x="82" y="12"/>
                </a:cubicBezTo>
                <a:cubicBezTo>
                  <a:pt x="86" y="11"/>
                  <a:pt x="90" y="10"/>
                  <a:pt x="94" y="9"/>
                </a:cubicBezTo>
                <a:cubicBezTo>
                  <a:pt x="93" y="15"/>
                  <a:pt x="94" y="24"/>
                  <a:pt x="100" y="30"/>
                </a:cubicBezTo>
                <a:cubicBezTo>
                  <a:pt x="102" y="32"/>
                  <a:pt x="105" y="35"/>
                  <a:pt x="107" y="37"/>
                </a:cubicBezTo>
                <a:cubicBezTo>
                  <a:pt x="110" y="42"/>
                  <a:pt x="113" y="46"/>
                  <a:pt x="118" y="46"/>
                </a:cubicBezTo>
                <a:cubicBezTo>
                  <a:pt x="132" y="46"/>
                  <a:pt x="141" y="45"/>
                  <a:pt x="141" y="38"/>
                </a:cubicBezTo>
                <a:cubicBezTo>
                  <a:pt x="141" y="36"/>
                  <a:pt x="142" y="27"/>
                  <a:pt x="144" y="21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59" y="20"/>
                  <a:pt x="167" y="25"/>
                  <a:pt x="175" y="31"/>
                </a:cubicBezTo>
                <a:cubicBezTo>
                  <a:pt x="172" y="32"/>
                  <a:pt x="170" y="33"/>
                  <a:pt x="168" y="35"/>
                </a:cubicBezTo>
                <a:cubicBezTo>
                  <a:pt x="164" y="39"/>
                  <a:pt x="163" y="46"/>
                  <a:pt x="163" y="50"/>
                </a:cubicBezTo>
                <a:cubicBezTo>
                  <a:pt x="161" y="51"/>
                  <a:pt x="159" y="53"/>
                  <a:pt x="159" y="56"/>
                </a:cubicBezTo>
                <a:cubicBezTo>
                  <a:pt x="159" y="57"/>
                  <a:pt x="157" y="59"/>
                  <a:pt x="156" y="61"/>
                </a:cubicBezTo>
                <a:cubicBezTo>
                  <a:pt x="152" y="65"/>
                  <a:pt x="149" y="69"/>
                  <a:pt x="151" y="72"/>
                </a:cubicBezTo>
                <a:cubicBezTo>
                  <a:pt x="154" y="76"/>
                  <a:pt x="159" y="74"/>
                  <a:pt x="165" y="72"/>
                </a:cubicBezTo>
                <a:cubicBezTo>
                  <a:pt x="174" y="68"/>
                  <a:pt x="178" y="66"/>
                  <a:pt x="180" y="65"/>
                </a:cubicBezTo>
                <a:cubicBezTo>
                  <a:pt x="180" y="65"/>
                  <a:pt x="180" y="65"/>
                  <a:pt x="180" y="65"/>
                </a:cubicBezTo>
                <a:cubicBezTo>
                  <a:pt x="181" y="68"/>
                  <a:pt x="185" y="69"/>
                  <a:pt x="186" y="69"/>
                </a:cubicBezTo>
                <a:cubicBezTo>
                  <a:pt x="186" y="69"/>
                  <a:pt x="186" y="69"/>
                  <a:pt x="187" y="69"/>
                </a:cubicBezTo>
                <a:cubicBezTo>
                  <a:pt x="188" y="70"/>
                  <a:pt x="190" y="72"/>
                  <a:pt x="193" y="72"/>
                </a:cubicBezTo>
                <a:cubicBezTo>
                  <a:pt x="195" y="72"/>
                  <a:pt x="197" y="74"/>
                  <a:pt x="198" y="75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207" y="79"/>
                  <a:pt x="208" y="82"/>
                  <a:pt x="209" y="85"/>
                </a:cubicBezTo>
                <a:cubicBezTo>
                  <a:pt x="208" y="84"/>
                  <a:pt x="207" y="84"/>
                  <a:pt x="206" y="84"/>
                </a:cubicBezTo>
                <a:cubicBezTo>
                  <a:pt x="197" y="79"/>
                  <a:pt x="190" y="76"/>
                  <a:pt x="186" y="76"/>
                </a:cubicBezTo>
                <a:cubicBezTo>
                  <a:pt x="182" y="76"/>
                  <a:pt x="171" y="79"/>
                  <a:pt x="169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62" y="86"/>
                  <a:pt x="155" y="94"/>
                  <a:pt x="155" y="99"/>
                </a:cubicBezTo>
                <a:cubicBezTo>
                  <a:pt x="155" y="99"/>
                  <a:pt x="155" y="100"/>
                  <a:pt x="155" y="101"/>
                </a:cubicBezTo>
                <a:cubicBezTo>
                  <a:pt x="153" y="106"/>
                  <a:pt x="150" y="117"/>
                  <a:pt x="161" y="125"/>
                </a:cubicBezTo>
                <a:cubicBezTo>
                  <a:pt x="168" y="130"/>
                  <a:pt x="175" y="128"/>
                  <a:pt x="179" y="127"/>
                </a:cubicBezTo>
                <a:cubicBezTo>
                  <a:pt x="180" y="127"/>
                  <a:pt x="181" y="126"/>
                  <a:pt x="182" y="126"/>
                </a:cubicBezTo>
                <a:cubicBezTo>
                  <a:pt x="182" y="126"/>
                  <a:pt x="182" y="126"/>
                  <a:pt x="182" y="127"/>
                </a:cubicBezTo>
                <a:cubicBezTo>
                  <a:pt x="186" y="134"/>
                  <a:pt x="186" y="141"/>
                  <a:pt x="186" y="148"/>
                </a:cubicBezTo>
                <a:cubicBezTo>
                  <a:pt x="186" y="153"/>
                  <a:pt x="185" y="172"/>
                  <a:pt x="184" y="180"/>
                </a:cubicBezTo>
                <a:cubicBezTo>
                  <a:pt x="166" y="200"/>
                  <a:pt x="139" y="212"/>
                  <a:pt x="110" y="212"/>
                </a:cubicBezTo>
                <a:close/>
                <a:moveTo>
                  <a:pt x="191" y="172"/>
                </a:moveTo>
                <a:cubicBezTo>
                  <a:pt x="192" y="165"/>
                  <a:pt x="194" y="153"/>
                  <a:pt x="194" y="148"/>
                </a:cubicBezTo>
                <a:cubicBezTo>
                  <a:pt x="194" y="140"/>
                  <a:pt x="194" y="132"/>
                  <a:pt x="189" y="123"/>
                </a:cubicBezTo>
                <a:cubicBezTo>
                  <a:pt x="186" y="117"/>
                  <a:pt x="180" y="118"/>
                  <a:pt x="177" y="119"/>
                </a:cubicBezTo>
                <a:cubicBezTo>
                  <a:pt x="173" y="120"/>
                  <a:pt x="170" y="121"/>
                  <a:pt x="165" y="118"/>
                </a:cubicBezTo>
                <a:cubicBezTo>
                  <a:pt x="159" y="114"/>
                  <a:pt x="160" y="110"/>
                  <a:pt x="162" y="103"/>
                </a:cubicBezTo>
                <a:cubicBezTo>
                  <a:pt x="163" y="102"/>
                  <a:pt x="163" y="100"/>
                  <a:pt x="163" y="99"/>
                </a:cubicBezTo>
                <a:cubicBezTo>
                  <a:pt x="164" y="97"/>
                  <a:pt x="168" y="92"/>
                  <a:pt x="173" y="87"/>
                </a:cubicBezTo>
                <a:cubicBezTo>
                  <a:pt x="178" y="85"/>
                  <a:pt x="184" y="84"/>
                  <a:pt x="186" y="84"/>
                </a:cubicBezTo>
                <a:cubicBezTo>
                  <a:pt x="189" y="84"/>
                  <a:pt x="197" y="88"/>
                  <a:pt x="203" y="91"/>
                </a:cubicBezTo>
                <a:cubicBezTo>
                  <a:pt x="206" y="93"/>
                  <a:pt x="209" y="93"/>
                  <a:pt x="211" y="94"/>
                </a:cubicBezTo>
                <a:cubicBezTo>
                  <a:pt x="212" y="99"/>
                  <a:pt x="212" y="104"/>
                  <a:pt x="212" y="110"/>
                </a:cubicBezTo>
                <a:cubicBezTo>
                  <a:pt x="212" y="133"/>
                  <a:pt x="204" y="155"/>
                  <a:pt x="191" y="1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3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2A94315-D556-4335-8F76-9E75B60184CB}"/>
              </a:ext>
            </a:extLst>
          </p:cNvPr>
          <p:cNvGrpSpPr/>
          <p:nvPr/>
        </p:nvGrpSpPr>
        <p:grpSpPr>
          <a:xfrm flipH="1">
            <a:off x="5724111" y="4103272"/>
            <a:ext cx="743773" cy="2367210"/>
            <a:chOff x="5627804" y="4362486"/>
            <a:chExt cx="887734" cy="2825396"/>
          </a:xfrm>
        </p:grpSpPr>
        <p:sp>
          <p:nvSpPr>
            <p:cNvPr id="9" name="Freeform 18">
              <a:extLst>
                <a:ext uri="{FF2B5EF4-FFF2-40B4-BE49-F238E27FC236}">
                  <a16:creationId xmlns:a16="http://schemas.microsoft.com/office/drawing/2014/main" id="{B23566CD-2783-4E40-9A17-182CD4FF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985" y="4413532"/>
              <a:ext cx="875830" cy="1305686"/>
            </a:xfrm>
            <a:custGeom>
              <a:avLst/>
              <a:gdLst>
                <a:gd name="T0" fmla="*/ 24 w 135"/>
                <a:gd name="T1" fmla="*/ 204 h 205"/>
                <a:gd name="T2" fmla="*/ 67 w 135"/>
                <a:gd name="T3" fmla="*/ 204 h 205"/>
                <a:gd name="T4" fmla="*/ 110 w 135"/>
                <a:gd name="T5" fmla="*/ 205 h 205"/>
                <a:gd name="T6" fmla="*/ 134 w 135"/>
                <a:gd name="T7" fmla="*/ 170 h 205"/>
                <a:gd name="T8" fmla="*/ 135 w 135"/>
                <a:gd name="T9" fmla="*/ 134 h 205"/>
                <a:gd name="T10" fmla="*/ 128 w 135"/>
                <a:gd name="T11" fmla="*/ 110 h 205"/>
                <a:gd name="T12" fmla="*/ 128 w 135"/>
                <a:gd name="T13" fmla="*/ 110 h 205"/>
                <a:gd name="T14" fmla="*/ 73 w 135"/>
                <a:gd name="T15" fmla="*/ 5 h 205"/>
                <a:gd name="T16" fmla="*/ 70 w 135"/>
                <a:gd name="T17" fmla="*/ 0 h 205"/>
                <a:gd name="T18" fmla="*/ 66 w 135"/>
                <a:gd name="T19" fmla="*/ 5 h 205"/>
                <a:gd name="T20" fmla="*/ 7 w 135"/>
                <a:gd name="T21" fmla="*/ 112 h 205"/>
                <a:gd name="T22" fmla="*/ 1 w 135"/>
                <a:gd name="T23" fmla="*/ 134 h 205"/>
                <a:gd name="T24" fmla="*/ 1 w 135"/>
                <a:gd name="T25" fmla="*/ 170 h 205"/>
                <a:gd name="T26" fmla="*/ 24 w 135"/>
                <a:gd name="T27" fmla="*/ 20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05">
                  <a:moveTo>
                    <a:pt x="24" y="204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110" y="205"/>
                    <a:pt x="110" y="205"/>
                    <a:pt x="110" y="205"/>
                  </a:cubicBezTo>
                  <a:cubicBezTo>
                    <a:pt x="123" y="205"/>
                    <a:pt x="134" y="189"/>
                    <a:pt x="134" y="170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25"/>
                    <a:pt x="132" y="119"/>
                    <a:pt x="128" y="110"/>
                  </a:cubicBezTo>
                  <a:cubicBezTo>
                    <a:pt x="128" y="110"/>
                    <a:pt x="128" y="110"/>
                    <a:pt x="128" y="11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" y="122"/>
                    <a:pt x="1" y="124"/>
                    <a:pt x="1" y="134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0" y="189"/>
                    <a:pt x="11" y="204"/>
                    <a:pt x="24" y="204"/>
                  </a:cubicBezTo>
                  <a:close/>
                </a:path>
              </a:pathLst>
            </a:custGeom>
            <a:solidFill>
              <a:srgbClr val="FFD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195551F5-0C02-4122-9A87-5A3D50002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331" y="4362486"/>
              <a:ext cx="351944" cy="413736"/>
            </a:xfrm>
            <a:custGeom>
              <a:avLst/>
              <a:gdLst>
                <a:gd name="T0" fmla="*/ 54 w 54"/>
                <a:gd name="T1" fmla="*/ 57 h 65"/>
                <a:gd name="T2" fmla="*/ 28 w 54"/>
                <a:gd name="T3" fmla="*/ 0 h 65"/>
                <a:gd name="T4" fmla="*/ 0 w 54"/>
                <a:gd name="T5" fmla="*/ 58 h 65"/>
                <a:gd name="T6" fmla="*/ 26 w 54"/>
                <a:gd name="T7" fmla="*/ 65 h 65"/>
                <a:gd name="T8" fmla="*/ 54 w 54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5">
                  <a:moveTo>
                    <a:pt x="54" y="5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7" y="62"/>
                    <a:pt x="16" y="65"/>
                    <a:pt x="26" y="65"/>
                  </a:cubicBezTo>
                  <a:cubicBezTo>
                    <a:pt x="37" y="65"/>
                    <a:pt x="46" y="62"/>
                    <a:pt x="54" y="5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A1F950DB-B0F6-402A-B367-EDCDE07BF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331" y="4727863"/>
              <a:ext cx="351944" cy="48359"/>
            </a:xfrm>
            <a:custGeom>
              <a:avLst/>
              <a:gdLst>
                <a:gd name="T0" fmla="*/ 0 w 54"/>
                <a:gd name="T1" fmla="*/ 1 h 8"/>
                <a:gd name="T2" fmla="*/ 2 w 54"/>
                <a:gd name="T3" fmla="*/ 2 h 8"/>
                <a:gd name="T4" fmla="*/ 4 w 54"/>
                <a:gd name="T5" fmla="*/ 3 h 8"/>
                <a:gd name="T6" fmla="*/ 8 w 54"/>
                <a:gd name="T7" fmla="*/ 4 h 8"/>
                <a:gd name="T8" fmla="*/ 12 w 54"/>
                <a:gd name="T9" fmla="*/ 5 h 8"/>
                <a:gd name="T10" fmla="*/ 17 w 54"/>
                <a:gd name="T11" fmla="*/ 6 h 8"/>
                <a:gd name="T12" fmla="*/ 22 w 54"/>
                <a:gd name="T13" fmla="*/ 7 h 8"/>
                <a:gd name="T14" fmla="*/ 27 w 54"/>
                <a:gd name="T15" fmla="*/ 7 h 8"/>
                <a:gd name="T16" fmla="*/ 32 w 54"/>
                <a:gd name="T17" fmla="*/ 7 h 8"/>
                <a:gd name="T18" fmla="*/ 35 w 54"/>
                <a:gd name="T19" fmla="*/ 7 h 8"/>
                <a:gd name="T20" fmla="*/ 37 w 54"/>
                <a:gd name="T21" fmla="*/ 6 h 8"/>
                <a:gd name="T22" fmla="*/ 42 w 54"/>
                <a:gd name="T23" fmla="*/ 5 h 8"/>
                <a:gd name="T24" fmla="*/ 46 w 54"/>
                <a:gd name="T25" fmla="*/ 4 h 8"/>
                <a:gd name="T26" fmla="*/ 50 w 54"/>
                <a:gd name="T27" fmla="*/ 3 h 8"/>
                <a:gd name="T28" fmla="*/ 52 w 54"/>
                <a:gd name="T29" fmla="*/ 2 h 8"/>
                <a:gd name="T30" fmla="*/ 54 w 54"/>
                <a:gd name="T31" fmla="*/ 0 h 8"/>
                <a:gd name="T32" fmla="*/ 52 w 54"/>
                <a:gd name="T33" fmla="*/ 2 h 8"/>
                <a:gd name="T34" fmla="*/ 50 w 54"/>
                <a:gd name="T35" fmla="*/ 3 h 8"/>
                <a:gd name="T36" fmla="*/ 46 w 54"/>
                <a:gd name="T37" fmla="*/ 5 h 8"/>
                <a:gd name="T38" fmla="*/ 42 w 54"/>
                <a:gd name="T39" fmla="*/ 6 h 8"/>
                <a:gd name="T40" fmla="*/ 37 w 54"/>
                <a:gd name="T41" fmla="*/ 7 h 8"/>
                <a:gd name="T42" fmla="*/ 35 w 54"/>
                <a:gd name="T43" fmla="*/ 8 h 8"/>
                <a:gd name="T44" fmla="*/ 32 w 54"/>
                <a:gd name="T45" fmla="*/ 8 h 8"/>
                <a:gd name="T46" fmla="*/ 27 w 54"/>
                <a:gd name="T47" fmla="*/ 8 h 8"/>
                <a:gd name="T48" fmla="*/ 22 w 54"/>
                <a:gd name="T49" fmla="*/ 8 h 8"/>
                <a:gd name="T50" fmla="*/ 16 w 54"/>
                <a:gd name="T51" fmla="*/ 7 h 8"/>
                <a:gd name="T52" fmla="*/ 12 w 54"/>
                <a:gd name="T53" fmla="*/ 6 h 8"/>
                <a:gd name="T54" fmla="*/ 7 w 54"/>
                <a:gd name="T55" fmla="*/ 5 h 8"/>
                <a:gd name="T56" fmla="*/ 2 w 54"/>
                <a:gd name="T57" fmla="*/ 2 h 8"/>
                <a:gd name="T58" fmla="*/ 0 w 54"/>
                <a:gd name="T5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8">
                  <a:moveTo>
                    <a:pt x="0" y="1"/>
                  </a:moveTo>
                  <a:cubicBezTo>
                    <a:pt x="0" y="1"/>
                    <a:pt x="0" y="1"/>
                    <a:pt x="2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5" y="3"/>
                    <a:pt x="7" y="4"/>
                    <a:pt x="8" y="4"/>
                  </a:cubicBezTo>
                  <a:cubicBezTo>
                    <a:pt x="9" y="4"/>
                    <a:pt x="10" y="5"/>
                    <a:pt x="12" y="5"/>
                  </a:cubicBezTo>
                  <a:cubicBezTo>
                    <a:pt x="13" y="6"/>
                    <a:pt x="15" y="6"/>
                    <a:pt x="17" y="6"/>
                  </a:cubicBezTo>
                  <a:cubicBezTo>
                    <a:pt x="18" y="7"/>
                    <a:pt x="20" y="7"/>
                    <a:pt x="22" y="7"/>
                  </a:cubicBezTo>
                  <a:cubicBezTo>
                    <a:pt x="23" y="7"/>
                    <a:pt x="25" y="7"/>
                    <a:pt x="27" y="7"/>
                  </a:cubicBezTo>
                  <a:cubicBezTo>
                    <a:pt x="29" y="7"/>
                    <a:pt x="30" y="7"/>
                    <a:pt x="32" y="7"/>
                  </a:cubicBezTo>
                  <a:cubicBezTo>
                    <a:pt x="33" y="7"/>
                    <a:pt x="34" y="7"/>
                    <a:pt x="35" y="7"/>
                  </a:cubicBezTo>
                  <a:cubicBezTo>
                    <a:pt x="36" y="6"/>
                    <a:pt x="37" y="6"/>
                    <a:pt x="37" y="6"/>
                  </a:cubicBezTo>
                  <a:cubicBezTo>
                    <a:pt x="39" y="6"/>
                    <a:pt x="41" y="5"/>
                    <a:pt x="42" y="5"/>
                  </a:cubicBezTo>
                  <a:cubicBezTo>
                    <a:pt x="44" y="5"/>
                    <a:pt x="45" y="4"/>
                    <a:pt x="46" y="4"/>
                  </a:cubicBezTo>
                  <a:cubicBezTo>
                    <a:pt x="47" y="3"/>
                    <a:pt x="48" y="3"/>
                    <a:pt x="50" y="3"/>
                  </a:cubicBezTo>
                  <a:cubicBezTo>
                    <a:pt x="51" y="2"/>
                    <a:pt x="51" y="2"/>
                    <a:pt x="52" y="2"/>
                  </a:cubicBezTo>
                  <a:cubicBezTo>
                    <a:pt x="54" y="1"/>
                    <a:pt x="54" y="0"/>
                    <a:pt x="54" y="0"/>
                  </a:cubicBezTo>
                  <a:cubicBezTo>
                    <a:pt x="54" y="0"/>
                    <a:pt x="54" y="1"/>
                    <a:pt x="52" y="2"/>
                  </a:cubicBezTo>
                  <a:cubicBezTo>
                    <a:pt x="52" y="2"/>
                    <a:pt x="51" y="3"/>
                    <a:pt x="50" y="3"/>
                  </a:cubicBezTo>
                  <a:cubicBezTo>
                    <a:pt x="49" y="4"/>
                    <a:pt x="48" y="4"/>
                    <a:pt x="46" y="5"/>
                  </a:cubicBezTo>
                  <a:cubicBezTo>
                    <a:pt x="45" y="5"/>
                    <a:pt x="44" y="6"/>
                    <a:pt x="42" y="6"/>
                  </a:cubicBezTo>
                  <a:cubicBezTo>
                    <a:pt x="41" y="6"/>
                    <a:pt x="39" y="7"/>
                    <a:pt x="37" y="7"/>
                  </a:cubicBezTo>
                  <a:cubicBezTo>
                    <a:pt x="37" y="7"/>
                    <a:pt x="36" y="7"/>
                    <a:pt x="35" y="8"/>
                  </a:cubicBezTo>
                  <a:cubicBezTo>
                    <a:pt x="34" y="8"/>
                    <a:pt x="33" y="8"/>
                    <a:pt x="32" y="8"/>
                  </a:cubicBezTo>
                  <a:cubicBezTo>
                    <a:pt x="31" y="8"/>
                    <a:pt x="29" y="8"/>
                    <a:pt x="27" y="8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0" y="8"/>
                    <a:pt x="18" y="8"/>
                    <a:pt x="16" y="7"/>
                  </a:cubicBezTo>
                  <a:cubicBezTo>
                    <a:pt x="15" y="7"/>
                    <a:pt x="13" y="7"/>
                    <a:pt x="12" y="6"/>
                  </a:cubicBezTo>
                  <a:cubicBezTo>
                    <a:pt x="10" y="6"/>
                    <a:pt x="9" y="5"/>
                    <a:pt x="7" y="5"/>
                  </a:cubicBezTo>
                  <a:cubicBezTo>
                    <a:pt x="5" y="4"/>
                    <a:pt x="3" y="3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D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6">
              <a:extLst>
                <a:ext uri="{FF2B5EF4-FFF2-40B4-BE49-F238E27FC236}">
                  <a16:creationId xmlns:a16="http://schemas.microsoft.com/office/drawing/2014/main" id="{2C1FFC8F-8CCB-4DB4-B17A-E6681807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804" y="5217437"/>
              <a:ext cx="279531" cy="1970444"/>
            </a:xfrm>
            <a:custGeom>
              <a:avLst/>
              <a:gdLst>
                <a:gd name="connsiteX0" fmla="*/ 104494 w 279531"/>
                <a:gd name="connsiteY0" fmla="*/ 376 h 2538220"/>
                <a:gd name="connsiteX1" fmla="*/ 279531 w 279531"/>
                <a:gd name="connsiteY1" fmla="*/ 89434 h 2538220"/>
                <a:gd name="connsiteX2" fmla="*/ 266587 w 279531"/>
                <a:gd name="connsiteY2" fmla="*/ 2434060 h 2538220"/>
                <a:gd name="connsiteX3" fmla="*/ 266012 w 279531"/>
                <a:gd name="connsiteY3" fmla="*/ 2538220 h 2538220"/>
                <a:gd name="connsiteX4" fmla="*/ 0 w 279531"/>
                <a:gd name="connsiteY4" fmla="*/ 2538220 h 2538220"/>
                <a:gd name="connsiteX5" fmla="*/ 59 w 279531"/>
                <a:gd name="connsiteY5" fmla="*/ 2527613 h 2538220"/>
                <a:gd name="connsiteX6" fmla="*/ 13734 w 279531"/>
                <a:gd name="connsiteY6" fmla="*/ 63989 h 2538220"/>
                <a:gd name="connsiteX7" fmla="*/ 104494 w 279531"/>
                <a:gd name="connsiteY7" fmla="*/ 376 h 253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531" h="2538220">
                  <a:moveTo>
                    <a:pt x="104494" y="376"/>
                  </a:moveTo>
                  <a:cubicBezTo>
                    <a:pt x="208220" y="-5986"/>
                    <a:pt x="279531" y="70350"/>
                    <a:pt x="279531" y="89434"/>
                  </a:cubicBezTo>
                  <a:cubicBezTo>
                    <a:pt x="274467" y="1006858"/>
                    <a:pt x="270193" y="1780933"/>
                    <a:pt x="266587" y="2434060"/>
                  </a:cubicBezTo>
                  <a:lnTo>
                    <a:pt x="266012" y="2538220"/>
                  </a:lnTo>
                  <a:lnTo>
                    <a:pt x="0" y="2538220"/>
                  </a:lnTo>
                  <a:lnTo>
                    <a:pt x="59" y="2527613"/>
                  </a:lnTo>
                  <a:cubicBezTo>
                    <a:pt x="13734" y="63989"/>
                    <a:pt x="13734" y="63989"/>
                    <a:pt x="13734" y="63989"/>
                  </a:cubicBezTo>
                  <a:cubicBezTo>
                    <a:pt x="13734" y="44905"/>
                    <a:pt x="20216" y="6737"/>
                    <a:pt x="104494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9AAE2634-8331-432F-9F54-6F337A32D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610" y="5222197"/>
              <a:ext cx="297928" cy="1965685"/>
            </a:xfrm>
            <a:custGeom>
              <a:avLst/>
              <a:gdLst>
                <a:gd name="connsiteX0" fmla="*/ 224563 w 297928"/>
                <a:gd name="connsiteY0" fmla="*/ 0 h 2533460"/>
                <a:gd name="connsiteX1" fmla="*/ 296171 w 297928"/>
                <a:gd name="connsiteY1" fmla="*/ 57271 h 2533460"/>
                <a:gd name="connsiteX2" fmla="*/ 283173 w 297928"/>
                <a:gd name="connsiteY2" fmla="*/ 2389970 h 2533460"/>
                <a:gd name="connsiteX3" fmla="*/ 282374 w 297928"/>
                <a:gd name="connsiteY3" fmla="*/ 2533460 h 2533460"/>
                <a:gd name="connsiteX4" fmla="*/ 0 w 297928"/>
                <a:gd name="connsiteY4" fmla="*/ 2533460 h 2533460"/>
                <a:gd name="connsiteX5" fmla="*/ 1745 w 297928"/>
                <a:gd name="connsiteY5" fmla="*/ 2271585 h 2533460"/>
                <a:gd name="connsiteX6" fmla="*/ 16248 w 297928"/>
                <a:gd name="connsiteY6" fmla="*/ 95452 h 2533460"/>
                <a:gd name="connsiteX7" fmla="*/ 224563 w 297928"/>
                <a:gd name="connsiteY7" fmla="*/ 0 h 253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928" h="2533460">
                  <a:moveTo>
                    <a:pt x="224563" y="0"/>
                  </a:moveTo>
                  <a:cubicBezTo>
                    <a:pt x="315700" y="0"/>
                    <a:pt x="296171" y="38181"/>
                    <a:pt x="296171" y="57271"/>
                  </a:cubicBezTo>
                  <a:cubicBezTo>
                    <a:pt x="291085" y="970028"/>
                    <a:pt x="286794" y="1740166"/>
                    <a:pt x="283173" y="2389970"/>
                  </a:cubicBezTo>
                  <a:lnTo>
                    <a:pt x="282374" y="2533460"/>
                  </a:lnTo>
                  <a:lnTo>
                    <a:pt x="0" y="2533460"/>
                  </a:lnTo>
                  <a:lnTo>
                    <a:pt x="1745" y="2271585"/>
                  </a:lnTo>
                  <a:cubicBezTo>
                    <a:pt x="16248" y="95452"/>
                    <a:pt x="16248" y="95452"/>
                    <a:pt x="16248" y="95452"/>
                  </a:cubicBezTo>
                  <a:cubicBezTo>
                    <a:pt x="16248" y="69998"/>
                    <a:pt x="113896" y="0"/>
                    <a:pt x="2245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 34">
              <a:extLst>
                <a:ext uri="{FF2B5EF4-FFF2-40B4-BE49-F238E27FC236}">
                  <a16:creationId xmlns:a16="http://schemas.microsoft.com/office/drawing/2014/main" id="{FE273D34-61DA-4CD6-A525-143590678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135" y="5281304"/>
              <a:ext cx="338278" cy="1906578"/>
            </a:xfrm>
            <a:custGeom>
              <a:avLst/>
              <a:gdLst>
                <a:gd name="connsiteX0" fmla="*/ 175861 w 338278"/>
                <a:gd name="connsiteY0" fmla="*/ 0 h 2474355"/>
                <a:gd name="connsiteX1" fmla="*/ 338278 w 338278"/>
                <a:gd name="connsiteY1" fmla="*/ 63615 h 2474355"/>
                <a:gd name="connsiteX2" fmla="*/ 325307 w 338278"/>
                <a:gd name="connsiteY2" fmla="*/ 2393048 h 2474355"/>
                <a:gd name="connsiteX3" fmla="*/ 324854 w 338278"/>
                <a:gd name="connsiteY3" fmla="*/ 2474355 h 2474355"/>
                <a:gd name="connsiteX4" fmla="*/ 0 w 338278"/>
                <a:gd name="connsiteY4" fmla="*/ 2474355 h 2474355"/>
                <a:gd name="connsiteX5" fmla="*/ 1383 w 338278"/>
                <a:gd name="connsiteY5" fmla="*/ 2225623 h 2474355"/>
                <a:gd name="connsiteX6" fmla="*/ 13445 w 338278"/>
                <a:gd name="connsiteY6" fmla="*/ 57253 h 2474355"/>
                <a:gd name="connsiteX7" fmla="*/ 175861 w 338278"/>
                <a:gd name="connsiteY7" fmla="*/ 0 h 247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278" h="2474355">
                  <a:moveTo>
                    <a:pt x="175861" y="0"/>
                  </a:moveTo>
                  <a:cubicBezTo>
                    <a:pt x="305795" y="0"/>
                    <a:pt x="331782" y="44531"/>
                    <a:pt x="338278" y="63615"/>
                  </a:cubicBezTo>
                  <a:cubicBezTo>
                    <a:pt x="333203" y="975093"/>
                    <a:pt x="328920" y="1744154"/>
                    <a:pt x="325307" y="2393048"/>
                  </a:cubicBezTo>
                  <a:lnTo>
                    <a:pt x="324854" y="2474355"/>
                  </a:lnTo>
                  <a:lnTo>
                    <a:pt x="0" y="2474355"/>
                  </a:lnTo>
                  <a:lnTo>
                    <a:pt x="1383" y="2225623"/>
                  </a:lnTo>
                  <a:cubicBezTo>
                    <a:pt x="13445" y="57253"/>
                    <a:pt x="13445" y="57253"/>
                    <a:pt x="13445" y="57253"/>
                  </a:cubicBezTo>
                  <a:cubicBezTo>
                    <a:pt x="19941" y="38169"/>
                    <a:pt x="65418" y="0"/>
                    <a:pt x="1758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D45E990-6EA3-4BEE-A301-1BE311F9B880}"/>
              </a:ext>
            </a:extLst>
          </p:cNvPr>
          <p:cNvGrpSpPr/>
          <p:nvPr/>
        </p:nvGrpSpPr>
        <p:grpSpPr>
          <a:xfrm>
            <a:off x="4364949" y="3259799"/>
            <a:ext cx="1706174" cy="843473"/>
            <a:chOff x="4364949" y="3259799"/>
            <a:chExt cx="1706174" cy="843473"/>
          </a:xfrm>
        </p:grpSpPr>
        <p:sp>
          <p:nvSpPr>
            <p:cNvPr id="3" name="Freeform 51">
              <a:extLst>
                <a:ext uri="{FF2B5EF4-FFF2-40B4-BE49-F238E27FC236}">
                  <a16:creationId xmlns:a16="http://schemas.microsoft.com/office/drawing/2014/main" id="{BEEAE285-1038-47A4-A6A2-89C91462A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949" y="3259799"/>
              <a:ext cx="1706174" cy="843473"/>
            </a:xfrm>
            <a:custGeom>
              <a:avLst/>
              <a:gdLst>
                <a:gd name="connsiteX0" fmla="*/ 475844 w 2110224"/>
                <a:gd name="connsiteY0" fmla="*/ 164112 h 1043221"/>
                <a:gd name="connsiteX1" fmla="*/ 119701 w 2110224"/>
                <a:gd name="connsiteY1" fmla="*/ 520255 h 1043221"/>
                <a:gd name="connsiteX2" fmla="*/ 475844 w 2110224"/>
                <a:gd name="connsiteY2" fmla="*/ 876398 h 1043221"/>
                <a:gd name="connsiteX3" fmla="*/ 831987 w 2110224"/>
                <a:gd name="connsiteY3" fmla="*/ 520255 h 1043221"/>
                <a:gd name="connsiteX4" fmla="*/ 475844 w 2110224"/>
                <a:gd name="connsiteY4" fmla="*/ 164112 h 1043221"/>
                <a:gd name="connsiteX5" fmla="*/ 561306 w 2110224"/>
                <a:gd name="connsiteY5" fmla="*/ 0 h 1043221"/>
                <a:gd name="connsiteX6" fmla="*/ 2110224 w 2110224"/>
                <a:gd name="connsiteY6" fmla="*/ 920869 h 1043221"/>
                <a:gd name="connsiteX7" fmla="*/ 1036908 w 2110224"/>
                <a:gd name="connsiteY7" fmla="*/ 933747 h 1043221"/>
                <a:gd name="connsiteX8" fmla="*/ 704308 w 2110224"/>
                <a:gd name="connsiteY8" fmla="*/ 1012634 h 1043221"/>
                <a:gd name="connsiteX9" fmla="*/ 647650 w 2110224"/>
                <a:gd name="connsiteY9" fmla="*/ 1024408 h 1043221"/>
                <a:gd name="connsiteX10" fmla="*/ 629077 w 2110224"/>
                <a:gd name="connsiteY10" fmla="*/ 1030578 h 1043221"/>
                <a:gd name="connsiteX11" fmla="*/ 602935 w 2110224"/>
                <a:gd name="connsiteY11" fmla="*/ 1033700 h 1043221"/>
                <a:gd name="connsiteX12" fmla="*/ 595851 w 2110224"/>
                <a:gd name="connsiteY12" fmla="*/ 1035172 h 1043221"/>
                <a:gd name="connsiteX13" fmla="*/ 554878 w 2110224"/>
                <a:gd name="connsiteY13" fmla="*/ 1043221 h 1043221"/>
                <a:gd name="connsiteX14" fmla="*/ 554902 w 2110224"/>
                <a:gd name="connsiteY14" fmla="*/ 1039435 h 1043221"/>
                <a:gd name="connsiteX15" fmla="*/ 528563 w 2110224"/>
                <a:gd name="connsiteY15" fmla="*/ 1042581 h 1043221"/>
                <a:gd name="connsiteX16" fmla="*/ 44883 w 2110224"/>
                <a:gd name="connsiteY16" fmla="*/ 733982 h 1043221"/>
                <a:gd name="connsiteX17" fmla="*/ 308963 w 2110224"/>
                <a:gd name="connsiteY17" fmla="*/ 51823 h 1043221"/>
                <a:gd name="connsiteX18" fmla="*/ 508031 w 2110224"/>
                <a:gd name="connsiteY18" fmla="*/ 4260 h 1043221"/>
                <a:gd name="connsiteX19" fmla="*/ 561255 w 2110224"/>
                <a:gd name="connsiteY19" fmla="*/ 8217 h 104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10224" h="1043221">
                  <a:moveTo>
                    <a:pt x="475844" y="164112"/>
                  </a:moveTo>
                  <a:cubicBezTo>
                    <a:pt x="279152" y="164112"/>
                    <a:pt x="119701" y="323563"/>
                    <a:pt x="119701" y="520255"/>
                  </a:cubicBezTo>
                  <a:cubicBezTo>
                    <a:pt x="119701" y="716947"/>
                    <a:pt x="279152" y="876398"/>
                    <a:pt x="475844" y="876398"/>
                  </a:cubicBezTo>
                  <a:cubicBezTo>
                    <a:pt x="672536" y="876398"/>
                    <a:pt x="831987" y="716947"/>
                    <a:pt x="831987" y="520255"/>
                  </a:cubicBezTo>
                  <a:cubicBezTo>
                    <a:pt x="831987" y="323563"/>
                    <a:pt x="672536" y="164112"/>
                    <a:pt x="475844" y="164112"/>
                  </a:cubicBezTo>
                  <a:close/>
                  <a:moveTo>
                    <a:pt x="561306" y="0"/>
                  </a:moveTo>
                  <a:cubicBezTo>
                    <a:pt x="1621768" y="25759"/>
                    <a:pt x="2110224" y="920869"/>
                    <a:pt x="2110224" y="920869"/>
                  </a:cubicBezTo>
                  <a:cubicBezTo>
                    <a:pt x="1814580" y="785637"/>
                    <a:pt x="1364687" y="837154"/>
                    <a:pt x="1036908" y="933747"/>
                  </a:cubicBezTo>
                  <a:cubicBezTo>
                    <a:pt x="914793" y="965946"/>
                    <a:pt x="794286" y="993314"/>
                    <a:pt x="704308" y="1012634"/>
                  </a:cubicBezTo>
                  <a:lnTo>
                    <a:pt x="647650" y="1024408"/>
                  </a:lnTo>
                  <a:lnTo>
                    <a:pt x="629077" y="1030578"/>
                  </a:lnTo>
                  <a:lnTo>
                    <a:pt x="602935" y="1033700"/>
                  </a:lnTo>
                  <a:lnTo>
                    <a:pt x="595851" y="1035172"/>
                  </a:lnTo>
                  <a:cubicBezTo>
                    <a:pt x="569741" y="1040405"/>
                    <a:pt x="554878" y="1043221"/>
                    <a:pt x="554878" y="1043221"/>
                  </a:cubicBezTo>
                  <a:lnTo>
                    <a:pt x="554902" y="1039435"/>
                  </a:lnTo>
                  <a:lnTo>
                    <a:pt x="528563" y="1042581"/>
                  </a:lnTo>
                  <a:cubicBezTo>
                    <a:pt x="327481" y="1046504"/>
                    <a:pt x="131836" y="931872"/>
                    <a:pt x="44883" y="733982"/>
                  </a:cubicBezTo>
                  <a:cubicBezTo>
                    <a:pt x="-71056" y="470128"/>
                    <a:pt x="44883" y="167661"/>
                    <a:pt x="308963" y="51823"/>
                  </a:cubicBezTo>
                  <a:cubicBezTo>
                    <a:pt x="373374" y="21254"/>
                    <a:pt x="441004" y="5971"/>
                    <a:pt x="508031" y="4260"/>
                  </a:cubicBezTo>
                  <a:lnTo>
                    <a:pt x="561255" y="82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50C0A0D8-1C10-449C-A0FA-7F116FD7B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3457" y="3549610"/>
              <a:ext cx="292450" cy="275334"/>
            </a:xfrm>
            <a:custGeom>
              <a:avLst/>
              <a:gdLst>
                <a:gd name="T0" fmla="*/ 164 w 216"/>
                <a:gd name="T1" fmla="*/ 81 h 203"/>
                <a:gd name="T2" fmla="*/ 179 w 216"/>
                <a:gd name="T3" fmla="*/ 124 h 203"/>
                <a:gd name="T4" fmla="*/ 108 w 216"/>
                <a:gd name="T5" fmla="*/ 195 h 203"/>
                <a:gd name="T6" fmla="*/ 37 w 216"/>
                <a:gd name="T7" fmla="*/ 124 h 203"/>
                <a:gd name="T8" fmla="*/ 52 w 216"/>
                <a:gd name="T9" fmla="*/ 81 h 203"/>
                <a:gd name="T10" fmla="*/ 46 w 216"/>
                <a:gd name="T11" fmla="*/ 77 h 203"/>
                <a:gd name="T12" fmla="*/ 29 w 216"/>
                <a:gd name="T13" fmla="*/ 124 h 203"/>
                <a:gd name="T14" fmla="*/ 108 w 216"/>
                <a:gd name="T15" fmla="*/ 203 h 203"/>
                <a:gd name="T16" fmla="*/ 187 w 216"/>
                <a:gd name="T17" fmla="*/ 124 h 203"/>
                <a:gd name="T18" fmla="*/ 171 w 216"/>
                <a:gd name="T19" fmla="*/ 77 h 203"/>
                <a:gd name="T20" fmla="*/ 164 w 216"/>
                <a:gd name="T21" fmla="*/ 81 h 203"/>
                <a:gd name="T22" fmla="*/ 215 w 216"/>
                <a:gd name="T23" fmla="*/ 44 h 203"/>
                <a:gd name="T24" fmla="*/ 216 w 216"/>
                <a:gd name="T25" fmla="*/ 39 h 203"/>
                <a:gd name="T26" fmla="*/ 108 w 216"/>
                <a:gd name="T27" fmla="*/ 0 h 203"/>
                <a:gd name="T28" fmla="*/ 0 w 216"/>
                <a:gd name="T29" fmla="*/ 39 h 203"/>
                <a:gd name="T30" fmla="*/ 108 w 216"/>
                <a:gd name="T31" fmla="*/ 78 h 203"/>
                <a:gd name="T32" fmla="*/ 208 w 216"/>
                <a:gd name="T33" fmla="*/ 54 h 203"/>
                <a:gd name="T34" fmla="*/ 208 w 216"/>
                <a:gd name="T35" fmla="*/ 119 h 203"/>
                <a:gd name="T36" fmla="*/ 216 w 216"/>
                <a:gd name="T37" fmla="*/ 119 h 203"/>
                <a:gd name="T38" fmla="*/ 216 w 216"/>
                <a:gd name="T39" fmla="*/ 47 h 203"/>
                <a:gd name="T40" fmla="*/ 214 w 216"/>
                <a:gd name="T41" fmla="*/ 47 h 203"/>
                <a:gd name="T42" fmla="*/ 215 w 216"/>
                <a:gd name="T43" fmla="*/ 44 h 203"/>
                <a:gd name="T44" fmla="*/ 208 w 216"/>
                <a:gd name="T45" fmla="*/ 42 h 203"/>
                <a:gd name="T46" fmla="*/ 108 w 216"/>
                <a:gd name="T47" fmla="*/ 70 h 203"/>
                <a:gd name="T48" fmla="*/ 8 w 216"/>
                <a:gd name="T49" fmla="*/ 39 h 203"/>
                <a:gd name="T50" fmla="*/ 108 w 216"/>
                <a:gd name="T51" fmla="*/ 8 h 203"/>
                <a:gd name="T52" fmla="*/ 208 w 216"/>
                <a:gd name="T53" fmla="*/ 39 h 203"/>
                <a:gd name="T54" fmla="*/ 208 w 216"/>
                <a:gd name="T55" fmla="*/ 42 h 203"/>
                <a:gd name="T56" fmla="*/ 76 w 216"/>
                <a:gd name="T57" fmla="*/ 107 h 203"/>
                <a:gd name="T58" fmla="*/ 92 w 216"/>
                <a:gd name="T59" fmla="*/ 123 h 203"/>
                <a:gd name="T60" fmla="*/ 100 w 216"/>
                <a:gd name="T61" fmla="*/ 123 h 203"/>
                <a:gd name="T62" fmla="*/ 76 w 216"/>
                <a:gd name="T63" fmla="*/ 99 h 203"/>
                <a:gd name="T64" fmla="*/ 52 w 216"/>
                <a:gd name="T65" fmla="*/ 123 h 203"/>
                <a:gd name="T66" fmla="*/ 60 w 216"/>
                <a:gd name="T67" fmla="*/ 123 h 203"/>
                <a:gd name="T68" fmla="*/ 76 w 216"/>
                <a:gd name="T69" fmla="*/ 107 h 203"/>
                <a:gd name="T70" fmla="*/ 140 w 216"/>
                <a:gd name="T71" fmla="*/ 107 h 203"/>
                <a:gd name="T72" fmla="*/ 156 w 216"/>
                <a:gd name="T73" fmla="*/ 123 h 203"/>
                <a:gd name="T74" fmla="*/ 164 w 216"/>
                <a:gd name="T75" fmla="*/ 123 h 203"/>
                <a:gd name="T76" fmla="*/ 140 w 216"/>
                <a:gd name="T77" fmla="*/ 99 h 203"/>
                <a:gd name="T78" fmla="*/ 116 w 216"/>
                <a:gd name="T79" fmla="*/ 123 h 203"/>
                <a:gd name="T80" fmla="*/ 124 w 216"/>
                <a:gd name="T81" fmla="*/ 123 h 203"/>
                <a:gd name="T82" fmla="*/ 140 w 216"/>
                <a:gd name="T83" fmla="*/ 107 h 203"/>
                <a:gd name="T84" fmla="*/ 112 w 216"/>
                <a:gd name="T85" fmla="*/ 131 h 203"/>
                <a:gd name="T86" fmla="*/ 104 w 216"/>
                <a:gd name="T87" fmla="*/ 131 h 203"/>
                <a:gd name="T88" fmla="*/ 104 w 216"/>
                <a:gd name="T89" fmla="*/ 151 h 203"/>
                <a:gd name="T90" fmla="*/ 112 w 216"/>
                <a:gd name="T91" fmla="*/ 151 h 203"/>
                <a:gd name="T92" fmla="*/ 112 w 216"/>
                <a:gd name="T93" fmla="*/ 13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03">
                  <a:moveTo>
                    <a:pt x="164" y="81"/>
                  </a:moveTo>
                  <a:cubicBezTo>
                    <a:pt x="174" y="94"/>
                    <a:pt x="179" y="109"/>
                    <a:pt x="179" y="124"/>
                  </a:cubicBezTo>
                  <a:cubicBezTo>
                    <a:pt x="179" y="163"/>
                    <a:pt x="147" y="195"/>
                    <a:pt x="108" y="195"/>
                  </a:cubicBezTo>
                  <a:cubicBezTo>
                    <a:pt x="69" y="195"/>
                    <a:pt x="37" y="163"/>
                    <a:pt x="37" y="124"/>
                  </a:cubicBezTo>
                  <a:cubicBezTo>
                    <a:pt x="37" y="109"/>
                    <a:pt x="42" y="94"/>
                    <a:pt x="52" y="81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35" y="90"/>
                    <a:pt x="29" y="107"/>
                    <a:pt x="29" y="124"/>
                  </a:cubicBezTo>
                  <a:cubicBezTo>
                    <a:pt x="29" y="168"/>
                    <a:pt x="65" y="203"/>
                    <a:pt x="108" y="203"/>
                  </a:cubicBezTo>
                  <a:cubicBezTo>
                    <a:pt x="151" y="203"/>
                    <a:pt x="187" y="168"/>
                    <a:pt x="187" y="124"/>
                  </a:cubicBezTo>
                  <a:cubicBezTo>
                    <a:pt x="187" y="107"/>
                    <a:pt x="181" y="90"/>
                    <a:pt x="171" y="77"/>
                  </a:cubicBezTo>
                  <a:lnTo>
                    <a:pt x="164" y="81"/>
                  </a:lnTo>
                  <a:close/>
                  <a:moveTo>
                    <a:pt x="215" y="44"/>
                  </a:moveTo>
                  <a:cubicBezTo>
                    <a:pt x="216" y="43"/>
                    <a:pt x="216" y="41"/>
                    <a:pt x="216" y="39"/>
                  </a:cubicBezTo>
                  <a:cubicBezTo>
                    <a:pt x="216" y="14"/>
                    <a:pt x="160" y="0"/>
                    <a:pt x="108" y="0"/>
                  </a:cubicBezTo>
                  <a:cubicBezTo>
                    <a:pt x="56" y="0"/>
                    <a:pt x="0" y="14"/>
                    <a:pt x="0" y="39"/>
                  </a:cubicBezTo>
                  <a:cubicBezTo>
                    <a:pt x="0" y="64"/>
                    <a:pt x="56" y="78"/>
                    <a:pt x="108" y="78"/>
                  </a:cubicBezTo>
                  <a:cubicBezTo>
                    <a:pt x="154" y="78"/>
                    <a:pt x="192" y="68"/>
                    <a:pt x="208" y="54"/>
                  </a:cubicBezTo>
                  <a:cubicBezTo>
                    <a:pt x="208" y="119"/>
                    <a:pt x="208" y="119"/>
                    <a:pt x="208" y="119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6" y="47"/>
                    <a:pt x="216" y="47"/>
                    <a:pt x="216" y="47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46"/>
                    <a:pt x="215" y="45"/>
                    <a:pt x="215" y="44"/>
                  </a:cubicBezTo>
                  <a:close/>
                  <a:moveTo>
                    <a:pt x="208" y="42"/>
                  </a:moveTo>
                  <a:cubicBezTo>
                    <a:pt x="203" y="55"/>
                    <a:pt x="164" y="70"/>
                    <a:pt x="108" y="70"/>
                  </a:cubicBezTo>
                  <a:cubicBezTo>
                    <a:pt x="49" y="70"/>
                    <a:pt x="8" y="54"/>
                    <a:pt x="8" y="39"/>
                  </a:cubicBezTo>
                  <a:cubicBezTo>
                    <a:pt x="8" y="25"/>
                    <a:pt x="49" y="8"/>
                    <a:pt x="108" y="8"/>
                  </a:cubicBezTo>
                  <a:cubicBezTo>
                    <a:pt x="167" y="8"/>
                    <a:pt x="208" y="25"/>
                    <a:pt x="208" y="39"/>
                  </a:cubicBezTo>
                  <a:cubicBezTo>
                    <a:pt x="208" y="40"/>
                    <a:pt x="208" y="41"/>
                    <a:pt x="208" y="42"/>
                  </a:cubicBezTo>
                  <a:close/>
                  <a:moveTo>
                    <a:pt x="76" y="107"/>
                  </a:moveTo>
                  <a:cubicBezTo>
                    <a:pt x="85" y="107"/>
                    <a:pt x="92" y="111"/>
                    <a:pt x="92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100" y="107"/>
                    <a:pt x="89" y="99"/>
                    <a:pt x="76" y="99"/>
                  </a:cubicBezTo>
                  <a:cubicBezTo>
                    <a:pt x="63" y="99"/>
                    <a:pt x="52" y="107"/>
                    <a:pt x="52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11"/>
                    <a:pt x="67" y="107"/>
                    <a:pt x="76" y="107"/>
                  </a:cubicBezTo>
                  <a:close/>
                  <a:moveTo>
                    <a:pt x="140" y="107"/>
                  </a:moveTo>
                  <a:cubicBezTo>
                    <a:pt x="149" y="107"/>
                    <a:pt x="156" y="111"/>
                    <a:pt x="156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07"/>
                    <a:pt x="153" y="99"/>
                    <a:pt x="140" y="99"/>
                  </a:cubicBezTo>
                  <a:cubicBezTo>
                    <a:pt x="127" y="99"/>
                    <a:pt x="116" y="107"/>
                    <a:pt x="116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11"/>
                    <a:pt x="131" y="107"/>
                    <a:pt x="140" y="107"/>
                  </a:cubicBezTo>
                  <a:close/>
                  <a:moveTo>
                    <a:pt x="112" y="131"/>
                  </a:moveTo>
                  <a:cubicBezTo>
                    <a:pt x="104" y="131"/>
                    <a:pt x="104" y="131"/>
                    <a:pt x="104" y="131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12" y="151"/>
                    <a:pt x="112" y="151"/>
                    <a:pt x="112" y="151"/>
                  </a:cubicBezTo>
                  <a:lnTo>
                    <a:pt x="112" y="1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FFACB8-1614-499F-A3E7-F9EBA1000AF0}"/>
              </a:ext>
            </a:extLst>
          </p:cNvPr>
          <p:cNvGrpSpPr/>
          <p:nvPr/>
        </p:nvGrpSpPr>
        <p:grpSpPr>
          <a:xfrm>
            <a:off x="4749682" y="2344695"/>
            <a:ext cx="1313175" cy="1543872"/>
            <a:chOff x="4749682" y="2344695"/>
            <a:chExt cx="1313175" cy="1543872"/>
          </a:xfrm>
        </p:grpSpPr>
        <p:sp>
          <p:nvSpPr>
            <p:cNvPr id="4" name="Freeform 52">
              <a:extLst>
                <a:ext uri="{FF2B5EF4-FFF2-40B4-BE49-F238E27FC236}">
                  <a16:creationId xmlns:a16="http://schemas.microsoft.com/office/drawing/2014/main" id="{C2B92DBD-5F32-4A4B-96AF-60E8A6AB9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9682" y="2344695"/>
              <a:ext cx="1313175" cy="1543872"/>
            </a:xfrm>
            <a:custGeom>
              <a:avLst/>
              <a:gdLst>
                <a:gd name="connsiteX0" fmla="*/ 505894 w 1624156"/>
                <a:gd name="connsiteY0" fmla="*/ 139596 h 1909486"/>
                <a:gd name="connsiteX1" fmla="*/ 149751 w 1624156"/>
                <a:gd name="connsiteY1" fmla="*/ 495739 h 1909486"/>
                <a:gd name="connsiteX2" fmla="*/ 505894 w 1624156"/>
                <a:gd name="connsiteY2" fmla="*/ 851882 h 1909486"/>
                <a:gd name="connsiteX3" fmla="*/ 862037 w 1624156"/>
                <a:gd name="connsiteY3" fmla="*/ 495739 h 1909486"/>
                <a:gd name="connsiteX4" fmla="*/ 505894 w 1624156"/>
                <a:gd name="connsiteY4" fmla="*/ 139596 h 1909486"/>
                <a:gd name="connsiteX5" fmla="*/ 534800 w 1624156"/>
                <a:gd name="connsiteY5" fmla="*/ 459 h 1909486"/>
                <a:gd name="connsiteX6" fmla="*/ 638588 w 1624156"/>
                <a:gd name="connsiteY6" fmla="*/ 15814 h 1909486"/>
                <a:gd name="connsiteX7" fmla="*/ 827708 w 1624156"/>
                <a:gd name="connsiteY7" fmla="*/ 100733 h 1909486"/>
                <a:gd name="connsiteX8" fmla="*/ 867139 w 1624156"/>
                <a:gd name="connsiteY8" fmla="*/ 135661 h 1909486"/>
                <a:gd name="connsiteX9" fmla="*/ 870006 w 1624156"/>
                <a:gd name="connsiteY9" fmla="*/ 131948 h 1909486"/>
                <a:gd name="connsiteX10" fmla="*/ 1622258 w 1624156"/>
                <a:gd name="connsiteY10" fmla="*/ 1909486 h 1909486"/>
                <a:gd name="connsiteX11" fmla="*/ 683551 w 1624156"/>
                <a:gd name="connsiteY11" fmla="*/ 1155965 h 1909486"/>
                <a:gd name="connsiteX12" fmla="*/ 369308 w 1624156"/>
                <a:gd name="connsiteY12" fmla="*/ 1022327 h 1909486"/>
                <a:gd name="connsiteX13" fmla="*/ 322192 w 1624156"/>
                <a:gd name="connsiteY13" fmla="*/ 999991 h 1909486"/>
                <a:gd name="connsiteX14" fmla="*/ 301294 w 1624156"/>
                <a:gd name="connsiteY14" fmla="*/ 992808 h 1909486"/>
                <a:gd name="connsiteX15" fmla="*/ 273631 w 1624156"/>
                <a:gd name="connsiteY15" fmla="*/ 976429 h 1909486"/>
                <a:gd name="connsiteX16" fmla="*/ 270354 w 1624156"/>
                <a:gd name="connsiteY16" fmla="*/ 974830 h 1909486"/>
                <a:gd name="connsiteX17" fmla="*/ 233484 w 1624156"/>
                <a:gd name="connsiteY17" fmla="*/ 956313 h 1909486"/>
                <a:gd name="connsiteX18" fmla="*/ 235421 w 1624156"/>
                <a:gd name="connsiteY18" fmla="*/ 953804 h 1909486"/>
                <a:gd name="connsiteX19" fmla="*/ 213720 w 1624156"/>
                <a:gd name="connsiteY19" fmla="*/ 940955 h 1909486"/>
                <a:gd name="connsiteX20" fmla="*/ 13420 w 1624156"/>
                <a:gd name="connsiteY20" fmla="*/ 402170 h 1909486"/>
                <a:gd name="connsiteX21" fmla="*/ 534800 w 1624156"/>
                <a:gd name="connsiteY21" fmla="*/ 459 h 19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4156" h="1909486">
                  <a:moveTo>
                    <a:pt x="505894" y="139596"/>
                  </a:moveTo>
                  <a:cubicBezTo>
                    <a:pt x="309202" y="139596"/>
                    <a:pt x="149751" y="299047"/>
                    <a:pt x="149751" y="495739"/>
                  </a:cubicBezTo>
                  <a:cubicBezTo>
                    <a:pt x="149751" y="692431"/>
                    <a:pt x="309202" y="851882"/>
                    <a:pt x="505894" y="851882"/>
                  </a:cubicBezTo>
                  <a:cubicBezTo>
                    <a:pt x="702586" y="851882"/>
                    <a:pt x="862037" y="692431"/>
                    <a:pt x="862037" y="495739"/>
                  </a:cubicBezTo>
                  <a:cubicBezTo>
                    <a:pt x="862037" y="299047"/>
                    <a:pt x="702586" y="139596"/>
                    <a:pt x="505894" y="139596"/>
                  </a:cubicBezTo>
                  <a:close/>
                  <a:moveTo>
                    <a:pt x="534800" y="459"/>
                  </a:moveTo>
                  <a:cubicBezTo>
                    <a:pt x="569204" y="1931"/>
                    <a:pt x="603945" y="6961"/>
                    <a:pt x="638588" y="15814"/>
                  </a:cubicBezTo>
                  <a:cubicBezTo>
                    <a:pt x="709483" y="31914"/>
                    <a:pt x="773127" y="61292"/>
                    <a:pt x="827708" y="100733"/>
                  </a:cubicBezTo>
                  <a:lnTo>
                    <a:pt x="867139" y="135661"/>
                  </a:lnTo>
                  <a:lnTo>
                    <a:pt x="870006" y="131948"/>
                  </a:lnTo>
                  <a:cubicBezTo>
                    <a:pt x="1699412" y="795306"/>
                    <a:pt x="1622258" y="1909486"/>
                    <a:pt x="1622258" y="1909486"/>
                  </a:cubicBezTo>
                  <a:cubicBezTo>
                    <a:pt x="1467950" y="1626111"/>
                    <a:pt x="1005025" y="1284772"/>
                    <a:pt x="683551" y="1155965"/>
                  </a:cubicBezTo>
                  <a:cubicBezTo>
                    <a:pt x="564604" y="1110883"/>
                    <a:pt x="452088" y="1060970"/>
                    <a:pt x="369308" y="1022327"/>
                  </a:cubicBezTo>
                  <a:lnTo>
                    <a:pt x="322192" y="999991"/>
                  </a:lnTo>
                  <a:lnTo>
                    <a:pt x="301294" y="992808"/>
                  </a:lnTo>
                  <a:lnTo>
                    <a:pt x="273631" y="976429"/>
                  </a:lnTo>
                  <a:lnTo>
                    <a:pt x="270354" y="974830"/>
                  </a:lnTo>
                  <a:cubicBezTo>
                    <a:pt x="246744" y="963156"/>
                    <a:pt x="233484" y="956313"/>
                    <a:pt x="233484" y="956313"/>
                  </a:cubicBezTo>
                  <a:lnTo>
                    <a:pt x="235421" y="953804"/>
                  </a:lnTo>
                  <a:lnTo>
                    <a:pt x="213720" y="940955"/>
                  </a:lnTo>
                  <a:cubicBezTo>
                    <a:pt x="50882" y="821124"/>
                    <a:pt x="-34918" y="609835"/>
                    <a:pt x="13420" y="402170"/>
                  </a:cubicBezTo>
                  <a:cubicBezTo>
                    <a:pt x="69815" y="154259"/>
                    <a:pt x="293980" y="-9842"/>
                    <a:pt x="534800" y="4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2F97406-7F7B-454F-A496-DA6D5F28F1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461" y="2590659"/>
              <a:ext cx="189758" cy="299147"/>
            </a:xfrm>
            <a:custGeom>
              <a:avLst/>
              <a:gdLst>
                <a:gd name="T0" fmla="*/ 140 w 140"/>
                <a:gd name="T1" fmla="*/ 214 h 220"/>
                <a:gd name="T2" fmla="*/ 131 w 140"/>
                <a:gd name="T3" fmla="*/ 167 h 220"/>
                <a:gd name="T4" fmla="*/ 127 w 140"/>
                <a:gd name="T5" fmla="*/ 164 h 220"/>
                <a:gd name="T6" fmla="*/ 104 w 140"/>
                <a:gd name="T7" fmla="*/ 164 h 220"/>
                <a:gd name="T8" fmla="*/ 104 w 140"/>
                <a:gd name="T9" fmla="*/ 76 h 220"/>
                <a:gd name="T10" fmla="*/ 124 w 140"/>
                <a:gd name="T11" fmla="*/ 76 h 220"/>
                <a:gd name="T12" fmla="*/ 128 w 140"/>
                <a:gd name="T13" fmla="*/ 72 h 220"/>
                <a:gd name="T14" fmla="*/ 128 w 140"/>
                <a:gd name="T15" fmla="*/ 52 h 220"/>
                <a:gd name="T16" fmla="*/ 124 w 140"/>
                <a:gd name="T17" fmla="*/ 48 h 220"/>
                <a:gd name="T18" fmla="*/ 16 w 140"/>
                <a:gd name="T19" fmla="*/ 48 h 220"/>
                <a:gd name="T20" fmla="*/ 12 w 140"/>
                <a:gd name="T21" fmla="*/ 52 h 220"/>
                <a:gd name="T22" fmla="*/ 12 w 140"/>
                <a:gd name="T23" fmla="*/ 72 h 220"/>
                <a:gd name="T24" fmla="*/ 16 w 140"/>
                <a:gd name="T25" fmla="*/ 76 h 220"/>
                <a:gd name="T26" fmla="*/ 36 w 140"/>
                <a:gd name="T27" fmla="*/ 76 h 220"/>
                <a:gd name="T28" fmla="*/ 36 w 140"/>
                <a:gd name="T29" fmla="*/ 164 h 220"/>
                <a:gd name="T30" fmla="*/ 13 w 140"/>
                <a:gd name="T31" fmla="*/ 164 h 220"/>
                <a:gd name="T32" fmla="*/ 9 w 140"/>
                <a:gd name="T33" fmla="*/ 167 h 220"/>
                <a:gd name="T34" fmla="*/ 0 w 140"/>
                <a:gd name="T35" fmla="*/ 215 h 220"/>
                <a:gd name="T36" fmla="*/ 1 w 140"/>
                <a:gd name="T37" fmla="*/ 219 h 220"/>
                <a:gd name="T38" fmla="*/ 4 w 140"/>
                <a:gd name="T39" fmla="*/ 220 h 220"/>
                <a:gd name="T40" fmla="*/ 136 w 140"/>
                <a:gd name="T41" fmla="*/ 220 h 220"/>
                <a:gd name="T42" fmla="*/ 136 w 140"/>
                <a:gd name="T43" fmla="*/ 220 h 220"/>
                <a:gd name="T44" fmla="*/ 140 w 140"/>
                <a:gd name="T45" fmla="*/ 216 h 220"/>
                <a:gd name="T46" fmla="*/ 140 w 140"/>
                <a:gd name="T47" fmla="*/ 214 h 220"/>
                <a:gd name="T48" fmla="*/ 20 w 140"/>
                <a:gd name="T49" fmla="*/ 68 h 220"/>
                <a:gd name="T50" fmla="*/ 20 w 140"/>
                <a:gd name="T51" fmla="*/ 56 h 220"/>
                <a:gd name="T52" fmla="*/ 120 w 140"/>
                <a:gd name="T53" fmla="*/ 56 h 220"/>
                <a:gd name="T54" fmla="*/ 120 w 140"/>
                <a:gd name="T55" fmla="*/ 68 h 220"/>
                <a:gd name="T56" fmla="*/ 100 w 140"/>
                <a:gd name="T57" fmla="*/ 68 h 220"/>
                <a:gd name="T58" fmla="*/ 96 w 140"/>
                <a:gd name="T59" fmla="*/ 72 h 220"/>
                <a:gd name="T60" fmla="*/ 96 w 140"/>
                <a:gd name="T61" fmla="*/ 164 h 220"/>
                <a:gd name="T62" fmla="*/ 88 w 140"/>
                <a:gd name="T63" fmla="*/ 164 h 220"/>
                <a:gd name="T64" fmla="*/ 88 w 140"/>
                <a:gd name="T65" fmla="*/ 72 h 220"/>
                <a:gd name="T66" fmla="*/ 84 w 140"/>
                <a:gd name="T67" fmla="*/ 68 h 220"/>
                <a:gd name="T68" fmla="*/ 56 w 140"/>
                <a:gd name="T69" fmla="*/ 68 h 220"/>
                <a:gd name="T70" fmla="*/ 52 w 140"/>
                <a:gd name="T71" fmla="*/ 72 h 220"/>
                <a:gd name="T72" fmla="*/ 52 w 140"/>
                <a:gd name="T73" fmla="*/ 164 h 220"/>
                <a:gd name="T74" fmla="*/ 44 w 140"/>
                <a:gd name="T75" fmla="*/ 164 h 220"/>
                <a:gd name="T76" fmla="*/ 44 w 140"/>
                <a:gd name="T77" fmla="*/ 72 h 220"/>
                <a:gd name="T78" fmla="*/ 40 w 140"/>
                <a:gd name="T79" fmla="*/ 68 h 220"/>
                <a:gd name="T80" fmla="*/ 20 w 140"/>
                <a:gd name="T81" fmla="*/ 68 h 220"/>
                <a:gd name="T82" fmla="*/ 80 w 140"/>
                <a:gd name="T83" fmla="*/ 76 h 220"/>
                <a:gd name="T84" fmla="*/ 80 w 140"/>
                <a:gd name="T85" fmla="*/ 164 h 220"/>
                <a:gd name="T86" fmla="*/ 60 w 140"/>
                <a:gd name="T87" fmla="*/ 164 h 220"/>
                <a:gd name="T88" fmla="*/ 60 w 140"/>
                <a:gd name="T89" fmla="*/ 76 h 220"/>
                <a:gd name="T90" fmla="*/ 80 w 140"/>
                <a:gd name="T91" fmla="*/ 76 h 220"/>
                <a:gd name="T92" fmla="*/ 9 w 140"/>
                <a:gd name="T93" fmla="*/ 212 h 220"/>
                <a:gd name="T94" fmla="*/ 17 w 140"/>
                <a:gd name="T95" fmla="*/ 172 h 220"/>
                <a:gd name="T96" fmla="*/ 123 w 140"/>
                <a:gd name="T97" fmla="*/ 172 h 220"/>
                <a:gd name="T98" fmla="*/ 131 w 140"/>
                <a:gd name="T99" fmla="*/ 212 h 220"/>
                <a:gd name="T100" fmla="*/ 9 w 140"/>
                <a:gd name="T101" fmla="*/ 212 h 220"/>
                <a:gd name="T102" fmla="*/ 59 w 140"/>
                <a:gd name="T103" fmla="*/ 40 h 220"/>
                <a:gd name="T104" fmla="*/ 72 w 140"/>
                <a:gd name="T105" fmla="*/ 33 h 220"/>
                <a:gd name="T106" fmla="*/ 85 w 140"/>
                <a:gd name="T107" fmla="*/ 40 h 220"/>
                <a:gd name="T108" fmla="*/ 83 w 140"/>
                <a:gd name="T109" fmla="*/ 25 h 220"/>
                <a:gd name="T110" fmla="*/ 93 w 140"/>
                <a:gd name="T111" fmla="*/ 15 h 220"/>
                <a:gd name="T112" fmla="*/ 79 w 140"/>
                <a:gd name="T113" fmla="*/ 13 h 220"/>
                <a:gd name="T114" fmla="*/ 72 w 140"/>
                <a:gd name="T115" fmla="*/ 0 h 220"/>
                <a:gd name="T116" fmla="*/ 65 w 140"/>
                <a:gd name="T117" fmla="*/ 13 h 220"/>
                <a:gd name="T118" fmla="*/ 51 w 140"/>
                <a:gd name="T119" fmla="*/ 15 h 220"/>
                <a:gd name="T120" fmla="*/ 61 w 140"/>
                <a:gd name="T121" fmla="*/ 25 h 220"/>
                <a:gd name="T122" fmla="*/ 59 w 140"/>
                <a:gd name="T123" fmla="*/ 4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" h="220">
                  <a:moveTo>
                    <a:pt x="140" y="214"/>
                  </a:moveTo>
                  <a:cubicBezTo>
                    <a:pt x="131" y="167"/>
                    <a:pt x="131" y="167"/>
                    <a:pt x="131" y="167"/>
                  </a:cubicBezTo>
                  <a:cubicBezTo>
                    <a:pt x="130" y="165"/>
                    <a:pt x="128" y="164"/>
                    <a:pt x="127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6" y="76"/>
                    <a:pt x="128" y="74"/>
                    <a:pt x="128" y="7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0"/>
                    <a:pt x="126" y="48"/>
                    <a:pt x="124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4" y="48"/>
                    <a:pt x="12" y="50"/>
                    <a:pt x="12" y="5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4"/>
                    <a:pt x="14" y="76"/>
                    <a:pt x="1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1" y="164"/>
                    <a:pt x="10" y="165"/>
                    <a:pt x="9" y="167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6"/>
                    <a:pt x="0" y="218"/>
                    <a:pt x="1" y="219"/>
                  </a:cubicBezTo>
                  <a:cubicBezTo>
                    <a:pt x="2" y="219"/>
                    <a:pt x="3" y="220"/>
                    <a:pt x="4" y="22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8" y="220"/>
                    <a:pt x="140" y="218"/>
                    <a:pt x="140" y="216"/>
                  </a:cubicBezTo>
                  <a:cubicBezTo>
                    <a:pt x="140" y="215"/>
                    <a:pt x="140" y="215"/>
                    <a:pt x="140" y="214"/>
                  </a:cubicBezTo>
                  <a:close/>
                  <a:moveTo>
                    <a:pt x="20" y="68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98" y="68"/>
                    <a:pt x="96" y="70"/>
                    <a:pt x="96" y="72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0"/>
                    <a:pt x="86" y="68"/>
                    <a:pt x="84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4" y="68"/>
                    <a:pt x="52" y="70"/>
                    <a:pt x="52" y="72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0"/>
                    <a:pt x="42" y="68"/>
                    <a:pt x="40" y="68"/>
                  </a:cubicBezTo>
                  <a:lnTo>
                    <a:pt x="20" y="68"/>
                  </a:lnTo>
                  <a:close/>
                  <a:moveTo>
                    <a:pt x="80" y="76"/>
                  </a:moveTo>
                  <a:cubicBezTo>
                    <a:pt x="80" y="164"/>
                    <a:pt x="80" y="164"/>
                    <a:pt x="80" y="164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80" y="76"/>
                  </a:lnTo>
                  <a:close/>
                  <a:moveTo>
                    <a:pt x="9" y="212"/>
                  </a:moveTo>
                  <a:cubicBezTo>
                    <a:pt x="17" y="172"/>
                    <a:pt x="17" y="172"/>
                    <a:pt x="17" y="172"/>
                  </a:cubicBezTo>
                  <a:cubicBezTo>
                    <a:pt x="123" y="172"/>
                    <a:pt x="123" y="172"/>
                    <a:pt x="123" y="172"/>
                  </a:cubicBezTo>
                  <a:cubicBezTo>
                    <a:pt x="131" y="212"/>
                    <a:pt x="131" y="212"/>
                    <a:pt x="131" y="212"/>
                  </a:cubicBezTo>
                  <a:lnTo>
                    <a:pt x="9" y="212"/>
                  </a:lnTo>
                  <a:close/>
                  <a:moveTo>
                    <a:pt x="59" y="40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61" y="25"/>
                    <a:pt x="61" y="25"/>
                    <a:pt x="61" y="25"/>
                  </a:cubicBezTo>
                  <a:lnTo>
                    <a:pt x="59" y="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661088D-CD7A-4527-B960-E8CCE2B59E84}"/>
              </a:ext>
            </a:extLst>
          </p:cNvPr>
          <p:cNvGrpSpPr/>
          <p:nvPr/>
        </p:nvGrpSpPr>
        <p:grpSpPr>
          <a:xfrm>
            <a:off x="5639028" y="1810588"/>
            <a:ext cx="843973" cy="1869852"/>
            <a:chOff x="5639028" y="1810588"/>
            <a:chExt cx="843973" cy="1869852"/>
          </a:xfrm>
        </p:grpSpPr>
        <p:sp>
          <p:nvSpPr>
            <p:cNvPr id="5" name="Freeform 61">
              <a:extLst>
                <a:ext uri="{FF2B5EF4-FFF2-40B4-BE49-F238E27FC236}">
                  <a16:creationId xmlns:a16="http://schemas.microsoft.com/office/drawing/2014/main" id="{01992134-13B4-4ECF-B410-BE987CE78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028" y="1810588"/>
              <a:ext cx="843973" cy="1869852"/>
            </a:xfrm>
            <a:custGeom>
              <a:avLst/>
              <a:gdLst>
                <a:gd name="connsiteX0" fmla="*/ 521919 w 1043839"/>
                <a:gd name="connsiteY0" fmla="*/ 144131 h 2312663"/>
                <a:gd name="connsiteX1" fmla="*/ 165776 w 1043839"/>
                <a:gd name="connsiteY1" fmla="*/ 500274 h 2312663"/>
                <a:gd name="connsiteX2" fmla="*/ 521919 w 1043839"/>
                <a:gd name="connsiteY2" fmla="*/ 856417 h 2312663"/>
                <a:gd name="connsiteX3" fmla="*/ 878062 w 1043839"/>
                <a:gd name="connsiteY3" fmla="*/ 500274 h 2312663"/>
                <a:gd name="connsiteX4" fmla="*/ 521919 w 1043839"/>
                <a:gd name="connsiteY4" fmla="*/ 144131 h 2312663"/>
                <a:gd name="connsiteX5" fmla="*/ 508754 w 1043839"/>
                <a:gd name="connsiteY5" fmla="*/ 162 h 2312663"/>
                <a:gd name="connsiteX6" fmla="*/ 992017 w 1043839"/>
                <a:gd name="connsiteY6" fmla="*/ 305143 h 2312663"/>
                <a:gd name="connsiteX7" fmla="*/ 1039579 w 1043839"/>
                <a:gd name="connsiteY7" fmla="*/ 507759 h 2312663"/>
                <a:gd name="connsiteX8" fmla="*/ 1035702 w 1043839"/>
                <a:gd name="connsiteY8" fmla="*/ 560484 h 2312663"/>
                <a:gd name="connsiteX9" fmla="*/ 1043839 w 1043839"/>
                <a:gd name="connsiteY9" fmla="*/ 560534 h 2312663"/>
                <a:gd name="connsiteX10" fmla="*/ 850899 w 1043839"/>
                <a:gd name="connsiteY10" fmla="*/ 1294882 h 2312663"/>
                <a:gd name="connsiteX11" fmla="*/ 561487 w 1043839"/>
                <a:gd name="connsiteY11" fmla="*/ 2312663 h 2312663"/>
                <a:gd name="connsiteX12" fmla="*/ 111292 w 1043839"/>
                <a:gd name="connsiteY12" fmla="*/ 1037216 h 2312663"/>
                <a:gd name="connsiteX13" fmla="*/ 1958 w 1043839"/>
                <a:gd name="connsiteY13" fmla="*/ 554092 h 2312663"/>
                <a:gd name="connsiteX14" fmla="*/ 4022 w 1043839"/>
                <a:gd name="connsiteY14" fmla="*/ 554106 h 2312663"/>
                <a:gd name="connsiteX15" fmla="*/ 1258 w 1043839"/>
                <a:gd name="connsiteY15" fmla="*/ 530986 h 2312663"/>
                <a:gd name="connsiteX16" fmla="*/ 309859 w 1043839"/>
                <a:gd name="connsiteY16" fmla="*/ 47724 h 2312663"/>
                <a:gd name="connsiteX17" fmla="*/ 508754 w 1043839"/>
                <a:gd name="connsiteY17" fmla="*/ 162 h 231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43839" h="2312663">
                  <a:moveTo>
                    <a:pt x="521919" y="144131"/>
                  </a:moveTo>
                  <a:cubicBezTo>
                    <a:pt x="325227" y="144131"/>
                    <a:pt x="165776" y="303582"/>
                    <a:pt x="165776" y="500274"/>
                  </a:cubicBezTo>
                  <a:cubicBezTo>
                    <a:pt x="165776" y="696966"/>
                    <a:pt x="325227" y="856417"/>
                    <a:pt x="521919" y="856417"/>
                  </a:cubicBezTo>
                  <a:cubicBezTo>
                    <a:pt x="718611" y="856417"/>
                    <a:pt x="878062" y="696966"/>
                    <a:pt x="878062" y="500274"/>
                  </a:cubicBezTo>
                  <a:cubicBezTo>
                    <a:pt x="878062" y="303582"/>
                    <a:pt x="718611" y="144131"/>
                    <a:pt x="521919" y="144131"/>
                  </a:cubicBezTo>
                  <a:close/>
                  <a:moveTo>
                    <a:pt x="508754" y="162"/>
                  </a:moveTo>
                  <a:cubicBezTo>
                    <a:pt x="709662" y="-4965"/>
                    <a:pt x="905138" y="112078"/>
                    <a:pt x="992017" y="305143"/>
                  </a:cubicBezTo>
                  <a:cubicBezTo>
                    <a:pt x="1022585" y="371105"/>
                    <a:pt x="1037870" y="439885"/>
                    <a:pt x="1039579" y="507759"/>
                  </a:cubicBezTo>
                  <a:lnTo>
                    <a:pt x="1035702" y="560484"/>
                  </a:lnTo>
                  <a:lnTo>
                    <a:pt x="1043839" y="560534"/>
                  </a:lnTo>
                  <a:cubicBezTo>
                    <a:pt x="1018115" y="876176"/>
                    <a:pt x="1011683" y="992125"/>
                    <a:pt x="850899" y="1294882"/>
                  </a:cubicBezTo>
                  <a:cubicBezTo>
                    <a:pt x="612937" y="1745799"/>
                    <a:pt x="561487" y="2312663"/>
                    <a:pt x="561487" y="2312663"/>
                  </a:cubicBezTo>
                  <a:cubicBezTo>
                    <a:pt x="574350" y="1939047"/>
                    <a:pt x="471447" y="1597640"/>
                    <a:pt x="111292" y="1037216"/>
                  </a:cubicBezTo>
                  <a:cubicBezTo>
                    <a:pt x="-23768" y="818200"/>
                    <a:pt x="1958" y="554092"/>
                    <a:pt x="1958" y="554092"/>
                  </a:cubicBezTo>
                  <a:lnTo>
                    <a:pt x="4022" y="554106"/>
                  </a:lnTo>
                  <a:lnTo>
                    <a:pt x="1258" y="530986"/>
                  </a:lnTo>
                  <a:cubicBezTo>
                    <a:pt x="-2663" y="330080"/>
                    <a:pt x="111969" y="134602"/>
                    <a:pt x="309859" y="47724"/>
                  </a:cubicBezTo>
                  <a:cubicBezTo>
                    <a:pt x="374213" y="17156"/>
                    <a:pt x="441785" y="1873"/>
                    <a:pt x="508754" y="1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85A828DE-09A1-43D9-9E81-AB5576A487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3726" y="2066421"/>
              <a:ext cx="173386" cy="293193"/>
            </a:xfrm>
            <a:custGeom>
              <a:avLst/>
              <a:gdLst>
                <a:gd name="T0" fmla="*/ 0 w 128"/>
                <a:gd name="T1" fmla="*/ 16 h 216"/>
                <a:gd name="T2" fmla="*/ 56 w 128"/>
                <a:gd name="T3" fmla="*/ 103 h 216"/>
                <a:gd name="T4" fmla="*/ 56 w 128"/>
                <a:gd name="T5" fmla="*/ 112 h 216"/>
                <a:gd name="T6" fmla="*/ 64 w 128"/>
                <a:gd name="T7" fmla="*/ 112 h 216"/>
                <a:gd name="T8" fmla="*/ 72 w 128"/>
                <a:gd name="T9" fmla="*/ 112 h 216"/>
                <a:gd name="T10" fmla="*/ 72 w 128"/>
                <a:gd name="T11" fmla="*/ 103 h 216"/>
                <a:gd name="T12" fmla="*/ 128 w 128"/>
                <a:gd name="T13" fmla="*/ 16 h 216"/>
                <a:gd name="T14" fmla="*/ 128 w 128"/>
                <a:gd name="T15" fmla="*/ 12 h 216"/>
                <a:gd name="T16" fmla="*/ 0 w 128"/>
                <a:gd name="T17" fmla="*/ 12 h 216"/>
                <a:gd name="T18" fmla="*/ 0 w 128"/>
                <a:gd name="T19" fmla="*/ 16 h 216"/>
                <a:gd name="T20" fmla="*/ 64 w 128"/>
                <a:gd name="T21" fmla="*/ 96 h 216"/>
                <a:gd name="T22" fmla="*/ 20 w 128"/>
                <a:gd name="T23" fmla="*/ 68 h 216"/>
                <a:gd name="T24" fmla="*/ 108 w 128"/>
                <a:gd name="T25" fmla="*/ 68 h 216"/>
                <a:gd name="T26" fmla="*/ 64 w 128"/>
                <a:gd name="T27" fmla="*/ 96 h 216"/>
                <a:gd name="T28" fmla="*/ 120 w 128"/>
                <a:gd name="T29" fmla="*/ 20 h 216"/>
                <a:gd name="T30" fmla="*/ 112 w 128"/>
                <a:gd name="T31" fmla="*/ 60 h 216"/>
                <a:gd name="T32" fmla="*/ 16 w 128"/>
                <a:gd name="T33" fmla="*/ 60 h 216"/>
                <a:gd name="T34" fmla="*/ 16 w 128"/>
                <a:gd name="T35" fmla="*/ 60 h 216"/>
                <a:gd name="T36" fmla="*/ 8 w 128"/>
                <a:gd name="T37" fmla="*/ 20 h 216"/>
                <a:gd name="T38" fmla="*/ 120 w 128"/>
                <a:gd name="T39" fmla="*/ 20 h 216"/>
                <a:gd name="T40" fmla="*/ 0 w 128"/>
                <a:gd name="T41" fmla="*/ 200 h 216"/>
                <a:gd name="T42" fmla="*/ 0 w 128"/>
                <a:gd name="T43" fmla="*/ 204 h 216"/>
                <a:gd name="T44" fmla="*/ 128 w 128"/>
                <a:gd name="T45" fmla="*/ 204 h 216"/>
                <a:gd name="T46" fmla="*/ 128 w 128"/>
                <a:gd name="T47" fmla="*/ 200 h 216"/>
                <a:gd name="T48" fmla="*/ 64 w 128"/>
                <a:gd name="T49" fmla="*/ 112 h 216"/>
                <a:gd name="T50" fmla="*/ 0 w 128"/>
                <a:gd name="T51" fmla="*/ 200 h 216"/>
                <a:gd name="T52" fmla="*/ 68 w 128"/>
                <a:gd name="T53" fmla="*/ 120 h 216"/>
                <a:gd name="T54" fmla="*/ 118 w 128"/>
                <a:gd name="T55" fmla="*/ 177 h 216"/>
                <a:gd name="T56" fmla="*/ 68 w 128"/>
                <a:gd name="T57" fmla="*/ 148 h 216"/>
                <a:gd name="T58" fmla="*/ 68 w 128"/>
                <a:gd name="T59" fmla="*/ 120 h 216"/>
                <a:gd name="T60" fmla="*/ 117 w 128"/>
                <a:gd name="T61" fmla="*/ 187 h 216"/>
                <a:gd name="T62" fmla="*/ 119 w 128"/>
                <a:gd name="T63" fmla="*/ 185 h 216"/>
                <a:gd name="T64" fmla="*/ 120 w 128"/>
                <a:gd name="T65" fmla="*/ 196 h 216"/>
                <a:gd name="T66" fmla="*/ 8 w 128"/>
                <a:gd name="T67" fmla="*/ 196 h 216"/>
                <a:gd name="T68" fmla="*/ 9 w 128"/>
                <a:gd name="T69" fmla="*/ 185 h 216"/>
                <a:gd name="T70" fmla="*/ 11 w 128"/>
                <a:gd name="T71" fmla="*/ 187 h 216"/>
                <a:gd name="T72" fmla="*/ 64 w 128"/>
                <a:gd name="T73" fmla="*/ 156 h 216"/>
                <a:gd name="T74" fmla="*/ 117 w 128"/>
                <a:gd name="T75" fmla="*/ 187 h 216"/>
                <a:gd name="T76" fmla="*/ 60 w 128"/>
                <a:gd name="T77" fmla="*/ 120 h 216"/>
                <a:gd name="T78" fmla="*/ 60 w 128"/>
                <a:gd name="T79" fmla="*/ 148 h 216"/>
                <a:gd name="T80" fmla="*/ 10 w 128"/>
                <a:gd name="T81" fmla="*/ 177 h 216"/>
                <a:gd name="T82" fmla="*/ 60 w 128"/>
                <a:gd name="T83" fmla="*/ 120 h 216"/>
                <a:gd name="T84" fmla="*/ 0 w 128"/>
                <a:gd name="T85" fmla="*/ 0 h 216"/>
                <a:gd name="T86" fmla="*/ 0 w 128"/>
                <a:gd name="T87" fmla="*/ 8 h 216"/>
                <a:gd name="T88" fmla="*/ 128 w 128"/>
                <a:gd name="T89" fmla="*/ 8 h 216"/>
                <a:gd name="T90" fmla="*/ 128 w 128"/>
                <a:gd name="T91" fmla="*/ 0 h 216"/>
                <a:gd name="T92" fmla="*/ 0 w 128"/>
                <a:gd name="T93" fmla="*/ 0 h 216"/>
                <a:gd name="T94" fmla="*/ 0 w 128"/>
                <a:gd name="T95" fmla="*/ 216 h 216"/>
                <a:gd name="T96" fmla="*/ 128 w 128"/>
                <a:gd name="T97" fmla="*/ 216 h 216"/>
                <a:gd name="T98" fmla="*/ 128 w 128"/>
                <a:gd name="T99" fmla="*/ 208 h 216"/>
                <a:gd name="T100" fmla="*/ 0 w 128"/>
                <a:gd name="T101" fmla="*/ 208 h 216"/>
                <a:gd name="T102" fmla="*/ 0 w 128"/>
                <a:gd name="T10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8" h="216">
                  <a:moveTo>
                    <a:pt x="0" y="16"/>
                  </a:moveTo>
                  <a:cubicBezTo>
                    <a:pt x="0" y="67"/>
                    <a:pt x="25" y="99"/>
                    <a:pt x="56" y="103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104" y="99"/>
                    <a:pt x="128" y="67"/>
                    <a:pt x="128" y="16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16"/>
                  </a:lnTo>
                  <a:close/>
                  <a:moveTo>
                    <a:pt x="64" y="96"/>
                  </a:moveTo>
                  <a:cubicBezTo>
                    <a:pt x="46" y="96"/>
                    <a:pt x="30" y="86"/>
                    <a:pt x="20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98" y="86"/>
                    <a:pt x="82" y="96"/>
                    <a:pt x="64" y="96"/>
                  </a:cubicBezTo>
                  <a:close/>
                  <a:moveTo>
                    <a:pt x="120" y="20"/>
                  </a:moveTo>
                  <a:cubicBezTo>
                    <a:pt x="120" y="36"/>
                    <a:pt x="117" y="49"/>
                    <a:pt x="112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1" y="49"/>
                    <a:pt x="8" y="36"/>
                    <a:pt x="8" y="20"/>
                  </a:cubicBezTo>
                  <a:lnTo>
                    <a:pt x="120" y="20"/>
                  </a:lnTo>
                  <a:close/>
                  <a:moveTo>
                    <a:pt x="0" y="200"/>
                  </a:moveTo>
                  <a:cubicBezTo>
                    <a:pt x="0" y="204"/>
                    <a:pt x="0" y="204"/>
                    <a:pt x="0" y="204"/>
                  </a:cubicBezTo>
                  <a:cubicBezTo>
                    <a:pt x="128" y="204"/>
                    <a:pt x="128" y="204"/>
                    <a:pt x="128" y="204"/>
                  </a:cubicBezTo>
                  <a:cubicBezTo>
                    <a:pt x="128" y="200"/>
                    <a:pt x="128" y="200"/>
                    <a:pt x="128" y="200"/>
                  </a:cubicBezTo>
                  <a:cubicBezTo>
                    <a:pt x="128" y="145"/>
                    <a:pt x="99" y="112"/>
                    <a:pt x="64" y="112"/>
                  </a:cubicBezTo>
                  <a:cubicBezTo>
                    <a:pt x="29" y="112"/>
                    <a:pt x="0" y="145"/>
                    <a:pt x="0" y="200"/>
                  </a:cubicBezTo>
                  <a:close/>
                  <a:moveTo>
                    <a:pt x="68" y="120"/>
                  </a:moveTo>
                  <a:cubicBezTo>
                    <a:pt x="92" y="122"/>
                    <a:pt x="112" y="142"/>
                    <a:pt x="118" y="177"/>
                  </a:cubicBezTo>
                  <a:cubicBezTo>
                    <a:pt x="109" y="168"/>
                    <a:pt x="87" y="151"/>
                    <a:pt x="68" y="148"/>
                  </a:cubicBezTo>
                  <a:lnTo>
                    <a:pt x="68" y="120"/>
                  </a:lnTo>
                  <a:close/>
                  <a:moveTo>
                    <a:pt x="117" y="187"/>
                  </a:moveTo>
                  <a:cubicBezTo>
                    <a:pt x="119" y="185"/>
                    <a:pt x="119" y="185"/>
                    <a:pt x="119" y="185"/>
                  </a:cubicBezTo>
                  <a:cubicBezTo>
                    <a:pt x="120" y="188"/>
                    <a:pt x="120" y="192"/>
                    <a:pt x="120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2"/>
                    <a:pt x="8" y="188"/>
                    <a:pt x="9" y="185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7"/>
                    <a:pt x="42" y="156"/>
                    <a:pt x="64" y="156"/>
                  </a:cubicBezTo>
                  <a:cubicBezTo>
                    <a:pt x="86" y="156"/>
                    <a:pt x="117" y="187"/>
                    <a:pt x="117" y="187"/>
                  </a:cubicBezTo>
                  <a:close/>
                  <a:moveTo>
                    <a:pt x="60" y="120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41" y="151"/>
                    <a:pt x="19" y="168"/>
                    <a:pt x="10" y="177"/>
                  </a:cubicBezTo>
                  <a:cubicBezTo>
                    <a:pt x="16" y="142"/>
                    <a:pt x="36" y="122"/>
                    <a:pt x="60" y="120"/>
                  </a:cubicBezTo>
                  <a:close/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0" y="0"/>
                  </a:lnTo>
                  <a:close/>
                  <a:moveTo>
                    <a:pt x="0" y="216"/>
                  </a:moveTo>
                  <a:cubicBezTo>
                    <a:pt x="128" y="216"/>
                    <a:pt x="128" y="216"/>
                    <a:pt x="128" y="216"/>
                  </a:cubicBezTo>
                  <a:cubicBezTo>
                    <a:pt x="128" y="208"/>
                    <a:pt x="128" y="208"/>
                    <a:pt x="128" y="208"/>
                  </a:cubicBezTo>
                  <a:cubicBezTo>
                    <a:pt x="0" y="208"/>
                    <a:pt x="0" y="208"/>
                    <a:pt x="0" y="208"/>
                  </a:cubicBezTo>
                  <a:lnTo>
                    <a:pt x="0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EEFE6BF-A2E1-454F-A76A-8ECE5CA7F2F0}"/>
              </a:ext>
            </a:extLst>
          </p:cNvPr>
          <p:cNvGrpSpPr/>
          <p:nvPr/>
        </p:nvGrpSpPr>
        <p:grpSpPr>
          <a:xfrm>
            <a:off x="6132081" y="2351268"/>
            <a:ext cx="1313161" cy="1543874"/>
            <a:chOff x="6132081" y="2351268"/>
            <a:chExt cx="1313161" cy="1543874"/>
          </a:xfrm>
        </p:grpSpPr>
        <p:sp>
          <p:nvSpPr>
            <p:cNvPr id="7" name="Freeform 62">
              <a:extLst>
                <a:ext uri="{FF2B5EF4-FFF2-40B4-BE49-F238E27FC236}">
                  <a16:creationId xmlns:a16="http://schemas.microsoft.com/office/drawing/2014/main" id="{43033C4F-A169-4092-AD58-1819829F3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081" y="2351268"/>
              <a:ext cx="1313161" cy="1543874"/>
            </a:xfrm>
            <a:custGeom>
              <a:avLst/>
              <a:gdLst>
                <a:gd name="connsiteX0" fmla="*/ 1095325 w 1624139"/>
                <a:gd name="connsiteY0" fmla="*/ 153983 h 1909488"/>
                <a:gd name="connsiteX1" fmla="*/ 739182 w 1624139"/>
                <a:gd name="connsiteY1" fmla="*/ 510126 h 1909488"/>
                <a:gd name="connsiteX2" fmla="*/ 1095325 w 1624139"/>
                <a:gd name="connsiteY2" fmla="*/ 866269 h 1909488"/>
                <a:gd name="connsiteX3" fmla="*/ 1451468 w 1624139"/>
                <a:gd name="connsiteY3" fmla="*/ 510126 h 1909488"/>
                <a:gd name="connsiteX4" fmla="*/ 1095325 w 1624139"/>
                <a:gd name="connsiteY4" fmla="*/ 153983 h 1909488"/>
                <a:gd name="connsiteX5" fmla="*/ 1090611 w 1624139"/>
                <a:gd name="connsiteY5" fmla="*/ 459 h 1909488"/>
                <a:gd name="connsiteX6" fmla="*/ 1610752 w 1624139"/>
                <a:gd name="connsiteY6" fmla="*/ 402170 h 1909488"/>
                <a:gd name="connsiteX7" fmla="*/ 1410928 w 1624139"/>
                <a:gd name="connsiteY7" fmla="*/ 940955 h 1909488"/>
                <a:gd name="connsiteX8" fmla="*/ 1390664 w 1624139"/>
                <a:gd name="connsiteY8" fmla="*/ 952982 h 1909488"/>
                <a:gd name="connsiteX9" fmla="*/ 1393243 w 1624139"/>
                <a:gd name="connsiteY9" fmla="*/ 956315 h 1909488"/>
                <a:gd name="connsiteX10" fmla="*/ 1356307 w 1624139"/>
                <a:gd name="connsiteY10" fmla="*/ 974831 h 1909488"/>
                <a:gd name="connsiteX11" fmla="*/ 1342638 w 1624139"/>
                <a:gd name="connsiteY11" fmla="*/ 981487 h 1909488"/>
                <a:gd name="connsiteX12" fmla="*/ 1323562 w 1624139"/>
                <a:gd name="connsiteY12" fmla="*/ 992808 h 1909488"/>
                <a:gd name="connsiteX13" fmla="*/ 1308826 w 1624139"/>
                <a:gd name="connsiteY13" fmla="*/ 997885 h 1909488"/>
                <a:gd name="connsiteX14" fmla="*/ 1257169 w 1624139"/>
                <a:gd name="connsiteY14" fmla="*/ 1022329 h 1909488"/>
                <a:gd name="connsiteX15" fmla="*/ 942347 w 1624139"/>
                <a:gd name="connsiteY15" fmla="*/ 1155967 h 1909488"/>
                <a:gd name="connsiteX16" fmla="*/ 1901 w 1624139"/>
                <a:gd name="connsiteY16" fmla="*/ 1909488 h 1909488"/>
                <a:gd name="connsiteX17" fmla="*/ 755546 w 1624139"/>
                <a:gd name="connsiteY17" fmla="*/ 131950 h 1909488"/>
                <a:gd name="connsiteX18" fmla="*/ 759810 w 1624139"/>
                <a:gd name="connsiteY18" fmla="*/ 137461 h 1909488"/>
                <a:gd name="connsiteX19" fmla="*/ 801110 w 1624139"/>
                <a:gd name="connsiteY19" fmla="*/ 100733 h 1909488"/>
                <a:gd name="connsiteX20" fmla="*/ 987070 w 1624139"/>
                <a:gd name="connsiteY20" fmla="*/ 15814 h 1909488"/>
                <a:gd name="connsiteX21" fmla="*/ 1090611 w 1624139"/>
                <a:gd name="connsiteY21" fmla="*/ 459 h 190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4139" h="1909488">
                  <a:moveTo>
                    <a:pt x="1095325" y="153983"/>
                  </a:moveTo>
                  <a:cubicBezTo>
                    <a:pt x="898633" y="153983"/>
                    <a:pt x="739182" y="313434"/>
                    <a:pt x="739182" y="510126"/>
                  </a:cubicBezTo>
                  <a:cubicBezTo>
                    <a:pt x="739182" y="706818"/>
                    <a:pt x="898633" y="866269"/>
                    <a:pt x="1095325" y="866269"/>
                  </a:cubicBezTo>
                  <a:cubicBezTo>
                    <a:pt x="1292017" y="866269"/>
                    <a:pt x="1451468" y="706818"/>
                    <a:pt x="1451468" y="510126"/>
                  </a:cubicBezTo>
                  <a:cubicBezTo>
                    <a:pt x="1451468" y="313434"/>
                    <a:pt x="1292017" y="153983"/>
                    <a:pt x="1095325" y="153983"/>
                  </a:cubicBezTo>
                  <a:close/>
                  <a:moveTo>
                    <a:pt x="1090611" y="459"/>
                  </a:moveTo>
                  <a:cubicBezTo>
                    <a:pt x="1330859" y="-9842"/>
                    <a:pt x="1554492" y="154259"/>
                    <a:pt x="1610752" y="402170"/>
                  </a:cubicBezTo>
                  <a:cubicBezTo>
                    <a:pt x="1658975" y="609835"/>
                    <a:pt x="1573378" y="821124"/>
                    <a:pt x="1410928" y="940955"/>
                  </a:cubicBezTo>
                  <a:lnTo>
                    <a:pt x="1390664" y="952982"/>
                  </a:lnTo>
                  <a:lnTo>
                    <a:pt x="1393243" y="956315"/>
                  </a:lnTo>
                  <a:cubicBezTo>
                    <a:pt x="1393243" y="956315"/>
                    <a:pt x="1379959" y="963158"/>
                    <a:pt x="1356307" y="974831"/>
                  </a:cubicBezTo>
                  <a:lnTo>
                    <a:pt x="1342638" y="981487"/>
                  </a:lnTo>
                  <a:lnTo>
                    <a:pt x="1323562" y="992808"/>
                  </a:lnTo>
                  <a:lnTo>
                    <a:pt x="1308826" y="997885"/>
                  </a:lnTo>
                  <a:lnTo>
                    <a:pt x="1257169" y="1022329"/>
                  </a:lnTo>
                  <a:cubicBezTo>
                    <a:pt x="1174236" y="1060971"/>
                    <a:pt x="1061512" y="1110885"/>
                    <a:pt x="942347" y="1155967"/>
                  </a:cubicBezTo>
                  <a:cubicBezTo>
                    <a:pt x="620277" y="1284774"/>
                    <a:pt x="156495" y="1626113"/>
                    <a:pt x="1901" y="1909488"/>
                  </a:cubicBezTo>
                  <a:cubicBezTo>
                    <a:pt x="1901" y="1909488"/>
                    <a:pt x="-75394" y="795308"/>
                    <a:pt x="755546" y="131950"/>
                  </a:cubicBezTo>
                  <a:lnTo>
                    <a:pt x="759810" y="137461"/>
                  </a:lnTo>
                  <a:lnTo>
                    <a:pt x="801110" y="100733"/>
                  </a:lnTo>
                  <a:cubicBezTo>
                    <a:pt x="855260" y="61292"/>
                    <a:pt x="917950" y="31914"/>
                    <a:pt x="987070" y="15814"/>
                  </a:cubicBezTo>
                  <a:cubicBezTo>
                    <a:pt x="1021629" y="6961"/>
                    <a:pt x="1056289" y="1931"/>
                    <a:pt x="1090611" y="4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07CB2EE1-7C5A-49F3-A1E2-0ECD8AB88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2203" y="2590659"/>
              <a:ext cx="194967" cy="271613"/>
            </a:xfrm>
            <a:custGeom>
              <a:avLst/>
              <a:gdLst>
                <a:gd name="T0" fmla="*/ 124 w 144"/>
                <a:gd name="T1" fmla="*/ 0 h 200"/>
                <a:gd name="T2" fmla="*/ 104 w 144"/>
                <a:gd name="T3" fmla="*/ 20 h 200"/>
                <a:gd name="T4" fmla="*/ 104 w 144"/>
                <a:gd name="T5" fmla="*/ 28 h 200"/>
                <a:gd name="T6" fmla="*/ 4 w 144"/>
                <a:gd name="T7" fmla="*/ 28 h 200"/>
                <a:gd name="T8" fmla="*/ 0 w 144"/>
                <a:gd name="T9" fmla="*/ 32 h 200"/>
                <a:gd name="T10" fmla="*/ 0 w 144"/>
                <a:gd name="T11" fmla="*/ 196 h 200"/>
                <a:gd name="T12" fmla="*/ 4 w 144"/>
                <a:gd name="T13" fmla="*/ 200 h 200"/>
                <a:gd name="T14" fmla="*/ 124 w 144"/>
                <a:gd name="T15" fmla="*/ 200 h 200"/>
                <a:gd name="T16" fmla="*/ 144 w 144"/>
                <a:gd name="T17" fmla="*/ 184 h 200"/>
                <a:gd name="T18" fmla="*/ 144 w 144"/>
                <a:gd name="T19" fmla="*/ 184 h 200"/>
                <a:gd name="T20" fmla="*/ 144 w 144"/>
                <a:gd name="T21" fmla="*/ 20 h 200"/>
                <a:gd name="T22" fmla="*/ 124 w 144"/>
                <a:gd name="T23" fmla="*/ 0 h 200"/>
                <a:gd name="T24" fmla="*/ 124 w 144"/>
                <a:gd name="T25" fmla="*/ 192 h 200"/>
                <a:gd name="T26" fmla="*/ 8 w 144"/>
                <a:gd name="T27" fmla="*/ 192 h 200"/>
                <a:gd name="T28" fmla="*/ 8 w 144"/>
                <a:gd name="T29" fmla="*/ 36 h 200"/>
                <a:gd name="T30" fmla="*/ 104 w 144"/>
                <a:gd name="T31" fmla="*/ 36 h 200"/>
                <a:gd name="T32" fmla="*/ 104 w 144"/>
                <a:gd name="T33" fmla="*/ 176 h 200"/>
                <a:gd name="T34" fmla="*/ 108 w 144"/>
                <a:gd name="T35" fmla="*/ 180 h 200"/>
                <a:gd name="T36" fmla="*/ 112 w 144"/>
                <a:gd name="T37" fmla="*/ 177 h 200"/>
                <a:gd name="T38" fmla="*/ 124 w 144"/>
                <a:gd name="T39" fmla="*/ 168 h 200"/>
                <a:gd name="T40" fmla="*/ 136 w 144"/>
                <a:gd name="T41" fmla="*/ 180 h 200"/>
                <a:gd name="T42" fmla="*/ 124 w 144"/>
                <a:gd name="T43" fmla="*/ 192 h 200"/>
                <a:gd name="T44" fmla="*/ 136 w 144"/>
                <a:gd name="T45" fmla="*/ 164 h 200"/>
                <a:gd name="T46" fmla="*/ 124 w 144"/>
                <a:gd name="T47" fmla="*/ 160 h 200"/>
                <a:gd name="T48" fmla="*/ 112 w 144"/>
                <a:gd name="T49" fmla="*/ 164 h 200"/>
                <a:gd name="T50" fmla="*/ 112 w 144"/>
                <a:gd name="T51" fmla="*/ 20 h 200"/>
                <a:gd name="T52" fmla="*/ 124 w 144"/>
                <a:gd name="T53" fmla="*/ 8 h 200"/>
                <a:gd name="T54" fmla="*/ 136 w 144"/>
                <a:gd name="T55" fmla="*/ 20 h 200"/>
                <a:gd name="T56" fmla="*/ 136 w 144"/>
                <a:gd name="T57" fmla="*/ 164 h 200"/>
                <a:gd name="T58" fmla="*/ 64 w 144"/>
                <a:gd name="T59" fmla="*/ 98 h 200"/>
                <a:gd name="T60" fmla="*/ 56 w 144"/>
                <a:gd name="T61" fmla="*/ 82 h 200"/>
                <a:gd name="T62" fmla="*/ 49 w 144"/>
                <a:gd name="T63" fmla="*/ 98 h 200"/>
                <a:gd name="T64" fmla="*/ 32 w 144"/>
                <a:gd name="T65" fmla="*/ 100 h 200"/>
                <a:gd name="T66" fmla="*/ 44 w 144"/>
                <a:gd name="T67" fmla="*/ 112 h 200"/>
                <a:gd name="T68" fmla="*/ 41 w 144"/>
                <a:gd name="T69" fmla="*/ 129 h 200"/>
                <a:gd name="T70" fmla="*/ 56 w 144"/>
                <a:gd name="T71" fmla="*/ 121 h 200"/>
                <a:gd name="T72" fmla="*/ 71 w 144"/>
                <a:gd name="T73" fmla="*/ 129 h 200"/>
                <a:gd name="T74" fmla="*/ 68 w 144"/>
                <a:gd name="T75" fmla="*/ 112 h 200"/>
                <a:gd name="T76" fmla="*/ 80 w 144"/>
                <a:gd name="T77" fmla="*/ 100 h 200"/>
                <a:gd name="T78" fmla="*/ 64 w 144"/>
                <a:gd name="T79" fmla="*/ 9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4" h="200">
                  <a:moveTo>
                    <a:pt x="124" y="0"/>
                  </a:moveTo>
                  <a:cubicBezTo>
                    <a:pt x="113" y="0"/>
                    <a:pt x="104" y="9"/>
                    <a:pt x="104" y="20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8"/>
                    <a:pt x="0" y="30"/>
                    <a:pt x="0" y="3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8"/>
                    <a:pt x="2" y="200"/>
                    <a:pt x="4" y="200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34" y="200"/>
                    <a:pt x="142" y="193"/>
                    <a:pt x="144" y="184"/>
                  </a:cubicBezTo>
                  <a:cubicBezTo>
                    <a:pt x="144" y="184"/>
                    <a:pt x="144" y="184"/>
                    <a:pt x="144" y="184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9"/>
                    <a:pt x="135" y="0"/>
                    <a:pt x="124" y="0"/>
                  </a:cubicBezTo>
                  <a:close/>
                  <a:moveTo>
                    <a:pt x="124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8"/>
                    <a:pt x="106" y="180"/>
                    <a:pt x="108" y="180"/>
                  </a:cubicBezTo>
                  <a:cubicBezTo>
                    <a:pt x="110" y="180"/>
                    <a:pt x="111" y="179"/>
                    <a:pt x="112" y="177"/>
                  </a:cubicBezTo>
                  <a:cubicBezTo>
                    <a:pt x="113" y="172"/>
                    <a:pt x="118" y="168"/>
                    <a:pt x="124" y="168"/>
                  </a:cubicBezTo>
                  <a:cubicBezTo>
                    <a:pt x="131" y="168"/>
                    <a:pt x="136" y="173"/>
                    <a:pt x="136" y="180"/>
                  </a:cubicBezTo>
                  <a:cubicBezTo>
                    <a:pt x="136" y="187"/>
                    <a:pt x="131" y="192"/>
                    <a:pt x="124" y="192"/>
                  </a:cubicBezTo>
                  <a:close/>
                  <a:moveTo>
                    <a:pt x="136" y="164"/>
                  </a:moveTo>
                  <a:cubicBezTo>
                    <a:pt x="133" y="162"/>
                    <a:pt x="129" y="160"/>
                    <a:pt x="124" y="160"/>
                  </a:cubicBezTo>
                  <a:cubicBezTo>
                    <a:pt x="120" y="160"/>
                    <a:pt x="115" y="161"/>
                    <a:pt x="112" y="164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13"/>
                    <a:pt x="117" y="8"/>
                    <a:pt x="124" y="8"/>
                  </a:cubicBezTo>
                  <a:cubicBezTo>
                    <a:pt x="131" y="8"/>
                    <a:pt x="136" y="13"/>
                    <a:pt x="136" y="20"/>
                  </a:cubicBezTo>
                  <a:lnTo>
                    <a:pt x="136" y="164"/>
                  </a:lnTo>
                  <a:close/>
                  <a:moveTo>
                    <a:pt x="64" y="98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80" y="100"/>
                    <a:pt x="80" y="100"/>
                    <a:pt x="80" y="100"/>
                  </a:cubicBezTo>
                  <a:lnTo>
                    <a:pt x="64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0D6DC4-4344-497C-ACBC-2E9B4AAA2C84}"/>
              </a:ext>
            </a:extLst>
          </p:cNvPr>
          <p:cNvGrpSpPr/>
          <p:nvPr/>
        </p:nvGrpSpPr>
        <p:grpSpPr>
          <a:xfrm>
            <a:off x="6119321" y="3259799"/>
            <a:ext cx="1707731" cy="843473"/>
            <a:chOff x="6119321" y="3259799"/>
            <a:chExt cx="1707731" cy="843473"/>
          </a:xfrm>
        </p:grpSpPr>
        <p:sp>
          <p:nvSpPr>
            <p:cNvPr id="6" name="Freeform 67">
              <a:extLst>
                <a:ext uri="{FF2B5EF4-FFF2-40B4-BE49-F238E27FC236}">
                  <a16:creationId xmlns:a16="http://schemas.microsoft.com/office/drawing/2014/main" id="{32024BC0-5FEE-44A1-BC87-CAB6B2041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321" y="3259799"/>
              <a:ext cx="1707731" cy="843473"/>
            </a:xfrm>
            <a:custGeom>
              <a:avLst/>
              <a:gdLst>
                <a:gd name="connsiteX0" fmla="*/ 1572092 w 2112149"/>
                <a:gd name="connsiteY0" fmla="*/ 164112 h 1043221"/>
                <a:gd name="connsiteX1" fmla="*/ 1215949 w 2112149"/>
                <a:gd name="connsiteY1" fmla="*/ 520255 h 1043221"/>
                <a:gd name="connsiteX2" fmla="*/ 1572092 w 2112149"/>
                <a:gd name="connsiteY2" fmla="*/ 876398 h 1043221"/>
                <a:gd name="connsiteX3" fmla="*/ 1928235 w 2112149"/>
                <a:gd name="connsiteY3" fmla="*/ 520255 h 1043221"/>
                <a:gd name="connsiteX4" fmla="*/ 1572092 w 2112149"/>
                <a:gd name="connsiteY4" fmla="*/ 164112 h 1043221"/>
                <a:gd name="connsiteX5" fmla="*/ 1548920 w 2112149"/>
                <a:gd name="connsiteY5" fmla="*/ 0 h 1043221"/>
                <a:gd name="connsiteX6" fmla="*/ 1548972 w 2112149"/>
                <a:gd name="connsiteY6" fmla="*/ 8336 h 1043221"/>
                <a:gd name="connsiteX7" fmla="*/ 1604392 w 2112149"/>
                <a:gd name="connsiteY7" fmla="*/ 4260 h 1043221"/>
                <a:gd name="connsiteX8" fmla="*/ 1807008 w 2112149"/>
                <a:gd name="connsiteY8" fmla="*/ 51823 h 1043221"/>
                <a:gd name="connsiteX9" fmla="*/ 2064425 w 2112149"/>
                <a:gd name="connsiteY9" fmla="*/ 733982 h 1043221"/>
                <a:gd name="connsiteX10" fmla="*/ 1581163 w 2112149"/>
                <a:gd name="connsiteY10" fmla="*/ 1042581 h 1043221"/>
                <a:gd name="connsiteX11" fmla="*/ 1555325 w 2112149"/>
                <a:gd name="connsiteY11" fmla="*/ 1039493 h 1043221"/>
                <a:gd name="connsiteX12" fmla="*/ 1555347 w 2112149"/>
                <a:gd name="connsiteY12" fmla="*/ 1043221 h 1043221"/>
                <a:gd name="connsiteX13" fmla="*/ 1514375 w 2112149"/>
                <a:gd name="connsiteY13" fmla="*/ 1035172 h 1043221"/>
                <a:gd name="connsiteX14" fmla="*/ 1507879 w 2112149"/>
                <a:gd name="connsiteY14" fmla="*/ 1033821 h 1043221"/>
                <a:gd name="connsiteX15" fmla="*/ 1480734 w 2112149"/>
                <a:gd name="connsiteY15" fmla="*/ 1030578 h 1043221"/>
                <a:gd name="connsiteX16" fmla="*/ 1461518 w 2112149"/>
                <a:gd name="connsiteY16" fmla="*/ 1024188 h 1043221"/>
                <a:gd name="connsiteX17" fmla="*/ 1405918 w 2112149"/>
                <a:gd name="connsiteY17" fmla="*/ 1012634 h 1043221"/>
                <a:gd name="connsiteX18" fmla="*/ 1073319 w 2112149"/>
                <a:gd name="connsiteY18" fmla="*/ 933747 h 1043221"/>
                <a:gd name="connsiteX19" fmla="*/ 0 w 2112149"/>
                <a:gd name="connsiteY19" fmla="*/ 920869 h 1043221"/>
                <a:gd name="connsiteX20" fmla="*/ 1548920 w 2112149"/>
                <a:gd name="connsiteY20" fmla="*/ 0 h 104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12149" h="1043221">
                  <a:moveTo>
                    <a:pt x="1572092" y="164112"/>
                  </a:moveTo>
                  <a:cubicBezTo>
                    <a:pt x="1375400" y="164112"/>
                    <a:pt x="1215949" y="323563"/>
                    <a:pt x="1215949" y="520255"/>
                  </a:cubicBezTo>
                  <a:cubicBezTo>
                    <a:pt x="1215949" y="716947"/>
                    <a:pt x="1375400" y="876398"/>
                    <a:pt x="1572092" y="876398"/>
                  </a:cubicBezTo>
                  <a:cubicBezTo>
                    <a:pt x="1768784" y="876398"/>
                    <a:pt x="1928235" y="716947"/>
                    <a:pt x="1928235" y="520255"/>
                  </a:cubicBezTo>
                  <a:cubicBezTo>
                    <a:pt x="1928235" y="323563"/>
                    <a:pt x="1768784" y="164112"/>
                    <a:pt x="1572092" y="164112"/>
                  </a:cubicBezTo>
                  <a:close/>
                  <a:moveTo>
                    <a:pt x="1548920" y="0"/>
                  </a:moveTo>
                  <a:lnTo>
                    <a:pt x="1548972" y="8336"/>
                  </a:lnTo>
                  <a:lnTo>
                    <a:pt x="1604392" y="4260"/>
                  </a:lnTo>
                  <a:cubicBezTo>
                    <a:pt x="1672266" y="5971"/>
                    <a:pt x="1741045" y="21254"/>
                    <a:pt x="1807008" y="51823"/>
                  </a:cubicBezTo>
                  <a:cubicBezTo>
                    <a:pt x="2064425" y="167661"/>
                    <a:pt x="2186699" y="470128"/>
                    <a:pt x="2064425" y="733982"/>
                  </a:cubicBezTo>
                  <a:cubicBezTo>
                    <a:pt x="1977547" y="931872"/>
                    <a:pt x="1782071" y="1046504"/>
                    <a:pt x="1581163" y="1042581"/>
                  </a:cubicBezTo>
                  <a:lnTo>
                    <a:pt x="1555325" y="1039493"/>
                  </a:lnTo>
                  <a:lnTo>
                    <a:pt x="1555347" y="1043221"/>
                  </a:lnTo>
                  <a:cubicBezTo>
                    <a:pt x="1555347" y="1043221"/>
                    <a:pt x="1540485" y="1040405"/>
                    <a:pt x="1514375" y="1035172"/>
                  </a:cubicBezTo>
                  <a:lnTo>
                    <a:pt x="1507879" y="1033821"/>
                  </a:lnTo>
                  <a:lnTo>
                    <a:pt x="1480734" y="1030578"/>
                  </a:lnTo>
                  <a:lnTo>
                    <a:pt x="1461518" y="1024188"/>
                  </a:lnTo>
                  <a:lnTo>
                    <a:pt x="1405918" y="1012634"/>
                  </a:lnTo>
                  <a:cubicBezTo>
                    <a:pt x="1315939" y="993314"/>
                    <a:pt x="1195432" y="965946"/>
                    <a:pt x="1073319" y="933747"/>
                  </a:cubicBezTo>
                  <a:cubicBezTo>
                    <a:pt x="745537" y="837154"/>
                    <a:pt x="295644" y="785637"/>
                    <a:pt x="0" y="920869"/>
                  </a:cubicBezTo>
                  <a:cubicBezTo>
                    <a:pt x="0" y="920869"/>
                    <a:pt x="488456" y="25759"/>
                    <a:pt x="154892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5" name="Freeform 42">
              <a:extLst>
                <a:ext uri="{FF2B5EF4-FFF2-40B4-BE49-F238E27FC236}">
                  <a16:creationId xmlns:a16="http://schemas.microsoft.com/office/drawing/2014/main" id="{81E16282-B76A-4029-83FC-A6B7ECCEAC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8862" y="3531752"/>
              <a:ext cx="293193" cy="293193"/>
            </a:xfrm>
            <a:custGeom>
              <a:avLst/>
              <a:gdLst>
                <a:gd name="T0" fmla="*/ 108 w 216"/>
                <a:gd name="T1" fmla="*/ 0 h 216"/>
                <a:gd name="T2" fmla="*/ 32 w 216"/>
                <a:gd name="T3" fmla="*/ 76 h 216"/>
                <a:gd name="T4" fmla="*/ 58 w 216"/>
                <a:gd name="T5" fmla="*/ 130 h 216"/>
                <a:gd name="T6" fmla="*/ 68 w 216"/>
                <a:gd name="T7" fmla="*/ 153 h 216"/>
                <a:gd name="T8" fmla="*/ 88 w 216"/>
                <a:gd name="T9" fmla="*/ 172 h 216"/>
                <a:gd name="T10" fmla="*/ 128 w 216"/>
                <a:gd name="T11" fmla="*/ 172 h 216"/>
                <a:gd name="T12" fmla="*/ 148 w 216"/>
                <a:gd name="T13" fmla="*/ 153 h 216"/>
                <a:gd name="T14" fmla="*/ 158 w 216"/>
                <a:gd name="T15" fmla="*/ 130 h 216"/>
                <a:gd name="T16" fmla="*/ 184 w 216"/>
                <a:gd name="T17" fmla="*/ 76 h 216"/>
                <a:gd name="T18" fmla="*/ 108 w 216"/>
                <a:gd name="T19" fmla="*/ 0 h 216"/>
                <a:gd name="T20" fmla="*/ 153 w 216"/>
                <a:gd name="T21" fmla="*/ 124 h 216"/>
                <a:gd name="T22" fmla="*/ 140 w 216"/>
                <a:gd name="T23" fmla="*/ 153 h 216"/>
                <a:gd name="T24" fmla="*/ 128 w 216"/>
                <a:gd name="T25" fmla="*/ 164 h 216"/>
                <a:gd name="T26" fmla="*/ 88 w 216"/>
                <a:gd name="T27" fmla="*/ 164 h 216"/>
                <a:gd name="T28" fmla="*/ 76 w 216"/>
                <a:gd name="T29" fmla="*/ 153 h 216"/>
                <a:gd name="T30" fmla="*/ 63 w 216"/>
                <a:gd name="T31" fmla="*/ 124 h 216"/>
                <a:gd name="T32" fmla="*/ 40 w 216"/>
                <a:gd name="T33" fmla="*/ 76 h 216"/>
                <a:gd name="T34" fmla="*/ 108 w 216"/>
                <a:gd name="T35" fmla="*/ 8 h 216"/>
                <a:gd name="T36" fmla="*/ 176 w 216"/>
                <a:gd name="T37" fmla="*/ 76 h 216"/>
                <a:gd name="T38" fmla="*/ 153 w 216"/>
                <a:gd name="T39" fmla="*/ 124 h 216"/>
                <a:gd name="T40" fmla="*/ 68 w 216"/>
                <a:gd name="T41" fmla="*/ 204 h 216"/>
                <a:gd name="T42" fmla="*/ 148 w 216"/>
                <a:gd name="T43" fmla="*/ 204 h 216"/>
                <a:gd name="T44" fmla="*/ 148 w 216"/>
                <a:gd name="T45" fmla="*/ 176 h 216"/>
                <a:gd name="T46" fmla="*/ 68 w 216"/>
                <a:gd name="T47" fmla="*/ 176 h 216"/>
                <a:gd name="T48" fmla="*/ 68 w 216"/>
                <a:gd name="T49" fmla="*/ 204 h 216"/>
                <a:gd name="T50" fmla="*/ 76 w 216"/>
                <a:gd name="T51" fmla="*/ 184 h 216"/>
                <a:gd name="T52" fmla="*/ 140 w 216"/>
                <a:gd name="T53" fmla="*/ 184 h 216"/>
                <a:gd name="T54" fmla="*/ 140 w 216"/>
                <a:gd name="T55" fmla="*/ 196 h 216"/>
                <a:gd name="T56" fmla="*/ 76 w 216"/>
                <a:gd name="T57" fmla="*/ 196 h 216"/>
                <a:gd name="T58" fmla="*/ 76 w 216"/>
                <a:gd name="T59" fmla="*/ 184 h 216"/>
                <a:gd name="T60" fmla="*/ 76 w 216"/>
                <a:gd name="T61" fmla="*/ 216 h 216"/>
                <a:gd name="T62" fmla="*/ 140 w 216"/>
                <a:gd name="T63" fmla="*/ 216 h 216"/>
                <a:gd name="T64" fmla="*/ 140 w 216"/>
                <a:gd name="T65" fmla="*/ 208 h 216"/>
                <a:gd name="T66" fmla="*/ 76 w 216"/>
                <a:gd name="T67" fmla="*/ 208 h 216"/>
                <a:gd name="T68" fmla="*/ 76 w 216"/>
                <a:gd name="T69" fmla="*/ 216 h 216"/>
                <a:gd name="T70" fmla="*/ 0 w 216"/>
                <a:gd name="T71" fmla="*/ 72 h 216"/>
                <a:gd name="T72" fmla="*/ 20 w 216"/>
                <a:gd name="T73" fmla="*/ 72 h 216"/>
                <a:gd name="T74" fmla="*/ 20 w 216"/>
                <a:gd name="T75" fmla="*/ 64 h 216"/>
                <a:gd name="T76" fmla="*/ 0 w 216"/>
                <a:gd name="T77" fmla="*/ 64 h 216"/>
                <a:gd name="T78" fmla="*/ 0 w 216"/>
                <a:gd name="T79" fmla="*/ 72 h 216"/>
                <a:gd name="T80" fmla="*/ 174 w 216"/>
                <a:gd name="T81" fmla="*/ 14 h 216"/>
                <a:gd name="T82" fmla="*/ 179 w 216"/>
                <a:gd name="T83" fmla="*/ 20 h 216"/>
                <a:gd name="T84" fmla="*/ 194 w 216"/>
                <a:gd name="T85" fmla="*/ 6 h 216"/>
                <a:gd name="T86" fmla="*/ 189 w 216"/>
                <a:gd name="T87" fmla="*/ 0 h 216"/>
                <a:gd name="T88" fmla="*/ 174 w 216"/>
                <a:gd name="T89" fmla="*/ 14 h 216"/>
                <a:gd name="T90" fmla="*/ 42 w 216"/>
                <a:gd name="T91" fmla="*/ 14 h 216"/>
                <a:gd name="T92" fmla="*/ 27 w 216"/>
                <a:gd name="T93" fmla="*/ 0 h 216"/>
                <a:gd name="T94" fmla="*/ 22 w 216"/>
                <a:gd name="T95" fmla="*/ 6 h 216"/>
                <a:gd name="T96" fmla="*/ 37 w 216"/>
                <a:gd name="T97" fmla="*/ 20 h 216"/>
                <a:gd name="T98" fmla="*/ 42 w 216"/>
                <a:gd name="T99" fmla="*/ 14 h 216"/>
                <a:gd name="T100" fmla="*/ 196 w 216"/>
                <a:gd name="T101" fmla="*/ 64 h 216"/>
                <a:gd name="T102" fmla="*/ 196 w 216"/>
                <a:gd name="T103" fmla="*/ 72 h 216"/>
                <a:gd name="T104" fmla="*/ 216 w 216"/>
                <a:gd name="T105" fmla="*/ 72 h 216"/>
                <a:gd name="T106" fmla="*/ 216 w 216"/>
                <a:gd name="T107" fmla="*/ 64 h 216"/>
                <a:gd name="T108" fmla="*/ 196 w 216"/>
                <a:gd name="T109" fmla="*/ 64 h 216"/>
                <a:gd name="T110" fmla="*/ 52 w 216"/>
                <a:gd name="T111" fmla="*/ 72 h 216"/>
                <a:gd name="T112" fmla="*/ 60 w 216"/>
                <a:gd name="T113" fmla="*/ 72 h 216"/>
                <a:gd name="T114" fmla="*/ 100 w 216"/>
                <a:gd name="T115" fmla="*/ 32 h 216"/>
                <a:gd name="T116" fmla="*/ 100 w 216"/>
                <a:gd name="T117" fmla="*/ 24 h 216"/>
                <a:gd name="T118" fmla="*/ 52 w 216"/>
                <a:gd name="T119" fmla="*/ 7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" h="216">
                  <a:moveTo>
                    <a:pt x="108" y="0"/>
                  </a:moveTo>
                  <a:cubicBezTo>
                    <a:pt x="66" y="0"/>
                    <a:pt x="32" y="34"/>
                    <a:pt x="32" y="76"/>
                  </a:cubicBezTo>
                  <a:cubicBezTo>
                    <a:pt x="32" y="104"/>
                    <a:pt x="57" y="129"/>
                    <a:pt x="58" y="130"/>
                  </a:cubicBezTo>
                  <a:cubicBezTo>
                    <a:pt x="63" y="135"/>
                    <a:pt x="68" y="146"/>
                    <a:pt x="68" y="153"/>
                  </a:cubicBezTo>
                  <a:cubicBezTo>
                    <a:pt x="68" y="164"/>
                    <a:pt x="77" y="172"/>
                    <a:pt x="88" y="172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39" y="172"/>
                    <a:pt x="148" y="164"/>
                    <a:pt x="148" y="153"/>
                  </a:cubicBezTo>
                  <a:cubicBezTo>
                    <a:pt x="148" y="146"/>
                    <a:pt x="153" y="135"/>
                    <a:pt x="158" y="130"/>
                  </a:cubicBezTo>
                  <a:cubicBezTo>
                    <a:pt x="159" y="129"/>
                    <a:pt x="184" y="104"/>
                    <a:pt x="184" y="76"/>
                  </a:cubicBezTo>
                  <a:cubicBezTo>
                    <a:pt x="184" y="34"/>
                    <a:pt x="150" y="0"/>
                    <a:pt x="108" y="0"/>
                  </a:cubicBezTo>
                  <a:close/>
                  <a:moveTo>
                    <a:pt x="153" y="124"/>
                  </a:moveTo>
                  <a:cubicBezTo>
                    <a:pt x="146" y="131"/>
                    <a:pt x="140" y="144"/>
                    <a:pt x="140" y="153"/>
                  </a:cubicBezTo>
                  <a:cubicBezTo>
                    <a:pt x="140" y="159"/>
                    <a:pt x="135" y="164"/>
                    <a:pt x="128" y="164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1" y="164"/>
                    <a:pt x="76" y="159"/>
                    <a:pt x="76" y="153"/>
                  </a:cubicBezTo>
                  <a:cubicBezTo>
                    <a:pt x="76" y="144"/>
                    <a:pt x="71" y="131"/>
                    <a:pt x="63" y="124"/>
                  </a:cubicBezTo>
                  <a:cubicBezTo>
                    <a:pt x="63" y="124"/>
                    <a:pt x="40" y="101"/>
                    <a:pt x="40" y="76"/>
                  </a:cubicBezTo>
                  <a:cubicBezTo>
                    <a:pt x="40" y="39"/>
                    <a:pt x="71" y="8"/>
                    <a:pt x="108" y="8"/>
                  </a:cubicBezTo>
                  <a:cubicBezTo>
                    <a:pt x="146" y="8"/>
                    <a:pt x="176" y="39"/>
                    <a:pt x="176" y="76"/>
                  </a:cubicBezTo>
                  <a:cubicBezTo>
                    <a:pt x="176" y="101"/>
                    <a:pt x="153" y="124"/>
                    <a:pt x="153" y="124"/>
                  </a:cubicBezTo>
                  <a:close/>
                  <a:moveTo>
                    <a:pt x="68" y="204"/>
                  </a:moveTo>
                  <a:cubicBezTo>
                    <a:pt x="148" y="204"/>
                    <a:pt x="148" y="204"/>
                    <a:pt x="148" y="204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68" y="176"/>
                    <a:pt x="68" y="176"/>
                    <a:pt x="68" y="176"/>
                  </a:cubicBezTo>
                  <a:lnTo>
                    <a:pt x="68" y="204"/>
                  </a:lnTo>
                  <a:close/>
                  <a:moveTo>
                    <a:pt x="76" y="184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140" y="196"/>
                    <a:pt x="140" y="196"/>
                    <a:pt x="140" y="196"/>
                  </a:cubicBezTo>
                  <a:cubicBezTo>
                    <a:pt x="76" y="196"/>
                    <a:pt x="76" y="196"/>
                    <a:pt x="76" y="196"/>
                  </a:cubicBezTo>
                  <a:lnTo>
                    <a:pt x="76" y="184"/>
                  </a:lnTo>
                  <a:close/>
                  <a:moveTo>
                    <a:pt x="76" y="216"/>
                  </a:moveTo>
                  <a:cubicBezTo>
                    <a:pt x="140" y="216"/>
                    <a:pt x="140" y="216"/>
                    <a:pt x="140" y="216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76" y="208"/>
                    <a:pt x="76" y="208"/>
                    <a:pt x="76" y="208"/>
                  </a:cubicBezTo>
                  <a:lnTo>
                    <a:pt x="76" y="216"/>
                  </a:lnTo>
                  <a:close/>
                  <a:moveTo>
                    <a:pt x="0" y="72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0" y="64"/>
                    <a:pt x="0" y="64"/>
                    <a:pt x="0" y="64"/>
                  </a:cubicBezTo>
                  <a:lnTo>
                    <a:pt x="0" y="72"/>
                  </a:lnTo>
                  <a:close/>
                  <a:moveTo>
                    <a:pt x="174" y="14"/>
                  </a:moveTo>
                  <a:cubicBezTo>
                    <a:pt x="179" y="20"/>
                    <a:pt x="179" y="20"/>
                    <a:pt x="179" y="20"/>
                  </a:cubicBezTo>
                  <a:cubicBezTo>
                    <a:pt x="194" y="6"/>
                    <a:pt x="194" y="6"/>
                    <a:pt x="194" y="6"/>
                  </a:cubicBezTo>
                  <a:cubicBezTo>
                    <a:pt x="189" y="0"/>
                    <a:pt x="189" y="0"/>
                    <a:pt x="189" y="0"/>
                  </a:cubicBezTo>
                  <a:lnTo>
                    <a:pt x="174" y="14"/>
                  </a:lnTo>
                  <a:close/>
                  <a:moveTo>
                    <a:pt x="42" y="14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37" y="20"/>
                    <a:pt x="37" y="20"/>
                    <a:pt x="37" y="20"/>
                  </a:cubicBezTo>
                  <a:lnTo>
                    <a:pt x="42" y="14"/>
                  </a:lnTo>
                  <a:close/>
                  <a:moveTo>
                    <a:pt x="196" y="64"/>
                  </a:moveTo>
                  <a:cubicBezTo>
                    <a:pt x="196" y="72"/>
                    <a:pt x="196" y="72"/>
                    <a:pt x="196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16" y="64"/>
                    <a:pt x="216" y="64"/>
                    <a:pt x="216" y="64"/>
                  </a:cubicBezTo>
                  <a:lnTo>
                    <a:pt x="196" y="64"/>
                  </a:lnTo>
                  <a:close/>
                  <a:moveTo>
                    <a:pt x="52" y="72"/>
                  </a:moveTo>
                  <a:cubicBezTo>
                    <a:pt x="60" y="72"/>
                    <a:pt x="60" y="72"/>
                    <a:pt x="60" y="72"/>
                  </a:cubicBezTo>
                  <a:cubicBezTo>
                    <a:pt x="60" y="50"/>
                    <a:pt x="78" y="32"/>
                    <a:pt x="100" y="32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74" y="24"/>
                    <a:pt x="52" y="46"/>
                    <a:pt x="52" y="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55F7CB1-DA53-48EF-80F1-BCF746236634}"/>
              </a:ext>
            </a:extLst>
          </p:cNvPr>
          <p:cNvGrpSpPr/>
          <p:nvPr/>
        </p:nvGrpSpPr>
        <p:grpSpPr>
          <a:xfrm flipH="1">
            <a:off x="837762" y="4317941"/>
            <a:ext cx="2608943" cy="1315062"/>
            <a:chOff x="1280790" y="3723434"/>
            <a:chExt cx="2608943" cy="131506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F1FB8E2-64A7-4B5C-8528-A68ABDF2501A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7" name="Text Placeholder 2">
              <a:extLst>
                <a:ext uri="{FF2B5EF4-FFF2-40B4-BE49-F238E27FC236}">
                  <a16:creationId xmlns:a16="http://schemas.microsoft.com/office/drawing/2014/main" id="{F69DB96D-7D45-4EBE-91FB-9F7F6AFB7D1E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latin typeface="Inter" panose="020B0502030000000004" pitchFamily="34" charset="0"/>
                </a:rPr>
                <a:t>Fresh Graduate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6C813-B6E2-413A-A00A-8DD48B2DAA17}"/>
              </a:ext>
            </a:extLst>
          </p:cNvPr>
          <p:cNvGrpSpPr/>
          <p:nvPr/>
        </p:nvGrpSpPr>
        <p:grpSpPr>
          <a:xfrm>
            <a:off x="8745296" y="4317941"/>
            <a:ext cx="2608943" cy="1315062"/>
            <a:chOff x="1280790" y="3723434"/>
            <a:chExt cx="2608943" cy="13150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7D8FCF9-D1EC-48F4-AF1D-9BE23A8A200F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4" name="Text Placeholder 2">
              <a:extLst>
                <a:ext uri="{FF2B5EF4-FFF2-40B4-BE49-F238E27FC236}">
                  <a16:creationId xmlns:a16="http://schemas.microsoft.com/office/drawing/2014/main" id="{370D81D2-120C-4F87-8C0F-A6C500464382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51CEBE1-DDDF-46C5-B287-FBE09D86B3D0}"/>
              </a:ext>
            </a:extLst>
          </p:cNvPr>
          <p:cNvGrpSpPr/>
          <p:nvPr/>
        </p:nvGrpSpPr>
        <p:grpSpPr>
          <a:xfrm flipH="1">
            <a:off x="1385161" y="2267918"/>
            <a:ext cx="2608943" cy="1315062"/>
            <a:chOff x="1280790" y="3723434"/>
            <a:chExt cx="2608943" cy="131506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91C54A-E216-4DBF-8E5F-E47B53E8E9CB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1" name="Text Placeholder 2">
              <a:extLst>
                <a:ext uri="{FF2B5EF4-FFF2-40B4-BE49-F238E27FC236}">
                  <a16:creationId xmlns:a16="http://schemas.microsoft.com/office/drawing/2014/main" id="{F8376FBF-1490-4764-93FB-2BC116E6F195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latin typeface="Inter" panose="020B0502030000000004" pitchFamily="34" charset="0"/>
                </a:rPr>
                <a:t>Prestige Award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44AA04-04F7-4BAB-B72F-3908BA593BD1}"/>
              </a:ext>
            </a:extLst>
          </p:cNvPr>
          <p:cNvGrpSpPr/>
          <p:nvPr/>
        </p:nvGrpSpPr>
        <p:grpSpPr>
          <a:xfrm>
            <a:off x="8197897" y="2267918"/>
            <a:ext cx="2608943" cy="1315062"/>
            <a:chOff x="1280790" y="3723434"/>
            <a:chExt cx="2608943" cy="1315062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59B3E02-DBEB-4F92-B6F9-9728495918CE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7" name="Text Placeholder 2">
              <a:extLst>
                <a:ext uri="{FF2B5EF4-FFF2-40B4-BE49-F238E27FC236}">
                  <a16:creationId xmlns:a16="http://schemas.microsoft.com/office/drawing/2014/main" id="{D8C9B79E-ADD0-447D-B155-DDEE3386BA5C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Great Score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0927FDC-734B-491D-A87D-04B45FD0123B}"/>
              </a:ext>
            </a:extLst>
          </p:cNvPr>
          <p:cNvGrpSpPr/>
          <p:nvPr/>
        </p:nvGrpSpPr>
        <p:grpSpPr>
          <a:xfrm flipH="1">
            <a:off x="4451350" y="537511"/>
            <a:ext cx="3289300" cy="1093463"/>
            <a:chOff x="940612" y="3723434"/>
            <a:chExt cx="3289300" cy="109346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815A538-616A-4AEF-9BAA-B6E87C98E75E}"/>
                </a:ext>
              </a:extLst>
            </p:cNvPr>
            <p:cNvSpPr/>
            <p:nvPr/>
          </p:nvSpPr>
          <p:spPr>
            <a:xfrm>
              <a:off x="940612" y="4059767"/>
              <a:ext cx="32893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2" name="Text Placeholder 2">
              <a:extLst>
                <a:ext uri="{FF2B5EF4-FFF2-40B4-BE49-F238E27FC236}">
                  <a16:creationId xmlns:a16="http://schemas.microsoft.com/office/drawing/2014/main" id="{93B3B601-D26F-452E-9231-83639F91B566}"/>
                </a:ext>
              </a:extLst>
            </p:cNvPr>
            <p:cNvSpPr txBox="1">
              <a:spLocks/>
            </p:cNvSpPr>
            <p:nvPr/>
          </p:nvSpPr>
          <p:spPr>
            <a:xfrm>
              <a:off x="1487311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latin typeface="Inter" panose="020B0502030000000004" pitchFamily="34" charset="0"/>
                </a:rPr>
                <a:t>Time Is Money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219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FB872D3-DBFC-4BE7-A673-FB3541AC97C8}"/>
              </a:ext>
            </a:extLst>
          </p:cNvPr>
          <p:cNvSpPr>
            <a:spLocks/>
          </p:cNvSpPr>
          <p:nvPr/>
        </p:nvSpPr>
        <p:spPr bwMode="auto">
          <a:xfrm rot="171940" flipH="1">
            <a:off x="4813248" y="2059916"/>
            <a:ext cx="3171047" cy="4020871"/>
          </a:xfrm>
          <a:custGeom>
            <a:avLst/>
            <a:gdLst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2767405 w 3652645"/>
              <a:gd name="connsiteY91" fmla="*/ 0 h 4020871"/>
              <a:gd name="connsiteX92" fmla="*/ 2747432 w 3652645"/>
              <a:gd name="connsiteY92" fmla="*/ 864 h 4020871"/>
              <a:gd name="connsiteX93" fmla="*/ 2738410 w 3652645"/>
              <a:gd name="connsiteY93" fmla="*/ 4142 h 4020871"/>
              <a:gd name="connsiteX94" fmla="*/ 2731690 w 3652645"/>
              <a:gd name="connsiteY94" fmla="*/ 5669 h 4020871"/>
              <a:gd name="connsiteX95" fmla="*/ 2724784 w 3652645"/>
              <a:gd name="connsiteY95" fmla="*/ 10916 h 4020871"/>
              <a:gd name="connsiteX96" fmla="*/ 2717879 w 3652645"/>
              <a:gd name="connsiteY96" fmla="*/ 16163 h 4020871"/>
              <a:gd name="connsiteX97" fmla="*/ 2710693 w 3652645"/>
              <a:gd name="connsiteY97" fmla="*/ 26988 h 4020871"/>
              <a:gd name="connsiteX98" fmla="*/ 2707833 w 3652645"/>
              <a:gd name="connsiteY98" fmla="*/ 39894 h 4020871"/>
              <a:gd name="connsiteX99" fmla="*/ 2705065 w 3652645"/>
              <a:gd name="connsiteY99" fmla="*/ 50941 h 4020871"/>
              <a:gd name="connsiteX100" fmla="*/ 2706809 w 3652645"/>
              <a:gd name="connsiteY100" fmla="*/ 60349 h 4020871"/>
              <a:gd name="connsiteX101" fmla="*/ 2708459 w 3652645"/>
              <a:gd name="connsiteY101" fmla="*/ 71617 h 4020871"/>
              <a:gd name="connsiteX102" fmla="*/ 2712411 w 3652645"/>
              <a:gd name="connsiteY102" fmla="*/ 81136 h 4020871"/>
              <a:gd name="connsiteX103" fmla="*/ 2724920 w 3652645"/>
              <a:gd name="connsiteY103" fmla="*/ 96675 h 4020871"/>
              <a:gd name="connsiteX104" fmla="*/ 2739731 w 3652645"/>
              <a:gd name="connsiteY104" fmla="*/ 110466 h 4020871"/>
              <a:gd name="connsiteX105" fmla="*/ 2752426 w 3652645"/>
              <a:gd name="connsiteY105" fmla="*/ 122287 h 4020871"/>
              <a:gd name="connsiteX106" fmla="*/ 2767516 w 3652645"/>
              <a:gd name="connsiteY106" fmla="*/ 130499 h 4020871"/>
              <a:gd name="connsiteX107" fmla="*/ 2752054 w 3652645"/>
              <a:gd name="connsiteY107" fmla="*/ 129725 h 4020871"/>
              <a:gd name="connsiteX108" fmla="*/ 2707876 w 3652645"/>
              <a:gd name="connsiteY108" fmla="*/ 127513 h 4020871"/>
              <a:gd name="connsiteX109" fmla="*/ 2679160 w 3652645"/>
              <a:gd name="connsiteY109" fmla="*/ 126076 h 4020871"/>
              <a:gd name="connsiteX110" fmla="*/ 2645933 w 3652645"/>
              <a:gd name="connsiteY110" fmla="*/ 126277 h 4020871"/>
              <a:gd name="connsiteX111" fmla="*/ 2610404 w 3652645"/>
              <a:gd name="connsiteY111" fmla="*/ 128227 h 4020871"/>
              <a:gd name="connsiteX112" fmla="*/ 2572480 w 3652645"/>
              <a:gd name="connsiteY112" fmla="*/ 133785 h 4020871"/>
              <a:gd name="connsiteX113" fmla="*/ 2532348 w 3652645"/>
              <a:gd name="connsiteY113" fmla="*/ 139233 h 4020871"/>
              <a:gd name="connsiteX114" fmla="*/ 2492029 w 3652645"/>
              <a:gd name="connsiteY114" fmla="*/ 148399 h 4020871"/>
              <a:gd name="connsiteX115" fmla="*/ 2453826 w 3652645"/>
              <a:gd name="connsiteY115" fmla="*/ 159536 h 4020871"/>
              <a:gd name="connsiteX116" fmla="*/ 2415437 w 3652645"/>
              <a:gd name="connsiteY116" fmla="*/ 174393 h 4020871"/>
              <a:gd name="connsiteX117" fmla="*/ 2397207 w 3652645"/>
              <a:gd name="connsiteY117" fmla="*/ 184665 h 4020871"/>
              <a:gd name="connsiteX118" fmla="*/ 2381279 w 3652645"/>
              <a:gd name="connsiteY118" fmla="*/ 193189 h 4020871"/>
              <a:gd name="connsiteX119" fmla="*/ 2365165 w 3652645"/>
              <a:gd name="connsiteY119" fmla="*/ 205431 h 4020871"/>
              <a:gd name="connsiteX120" fmla="*/ 2349051 w 3652645"/>
              <a:gd name="connsiteY120" fmla="*/ 217674 h 4020871"/>
              <a:gd name="connsiteX121" fmla="*/ 2335146 w 3652645"/>
              <a:gd name="connsiteY121" fmla="*/ 230027 h 4020871"/>
              <a:gd name="connsiteX122" fmla="*/ 2321055 w 3652645"/>
              <a:gd name="connsiteY122" fmla="*/ 246100 h 4020871"/>
              <a:gd name="connsiteX123" fmla="*/ 2309266 w 3652645"/>
              <a:gd name="connsiteY123" fmla="*/ 260423 h 4020871"/>
              <a:gd name="connsiteX124" fmla="*/ 2297290 w 3652645"/>
              <a:gd name="connsiteY124" fmla="*/ 278465 h 4020871"/>
              <a:gd name="connsiteX125" fmla="*/ 2295826 w 3652645"/>
              <a:gd name="connsiteY125" fmla="*/ 263479 h 4020871"/>
              <a:gd name="connsiteX126" fmla="*/ 2290968 w 3652645"/>
              <a:gd name="connsiteY126" fmla="*/ 227816 h 4020871"/>
              <a:gd name="connsiteX127" fmla="*/ 2281785 w 3652645"/>
              <a:gd name="connsiteY127" fmla="*/ 190073 h 4020871"/>
              <a:gd name="connsiteX128" fmla="*/ 2275810 w 3652645"/>
              <a:gd name="connsiteY128" fmla="*/ 176724 h 4020871"/>
              <a:gd name="connsiteX129" fmla="*/ 2269556 w 3652645"/>
              <a:gd name="connsiteY129" fmla="*/ 168954 h 4020871"/>
              <a:gd name="connsiteX130" fmla="*/ 2267440 w 3652645"/>
              <a:gd name="connsiteY130" fmla="*/ 166984 h 4020871"/>
              <a:gd name="connsiteX131" fmla="*/ 2263022 w 3652645"/>
              <a:gd name="connsiteY131" fmla="*/ 166763 h 4020871"/>
              <a:gd name="connsiteX132" fmla="*/ 2249583 w 3652645"/>
              <a:gd name="connsiteY132" fmla="*/ 169818 h 4020871"/>
              <a:gd name="connsiteX133" fmla="*/ 2235956 w 3652645"/>
              <a:gd name="connsiteY133" fmla="*/ 176593 h 4020871"/>
              <a:gd name="connsiteX134" fmla="*/ 2222051 w 3652645"/>
              <a:gd name="connsiteY134" fmla="*/ 188946 h 4020871"/>
              <a:gd name="connsiteX135" fmla="*/ 2215052 w 3652645"/>
              <a:gd name="connsiteY135" fmla="*/ 196053 h 4020871"/>
              <a:gd name="connsiteX136" fmla="*/ 2207960 w 3652645"/>
              <a:gd name="connsiteY136" fmla="*/ 205019 h 4020871"/>
              <a:gd name="connsiteX137" fmla="*/ 2202984 w 3652645"/>
              <a:gd name="connsiteY137" fmla="*/ 215955 h 4020871"/>
              <a:gd name="connsiteX138" fmla="*/ 2200123 w 3652645"/>
              <a:gd name="connsiteY138" fmla="*/ 228861 h 4020871"/>
              <a:gd name="connsiteX139" fmla="*/ 2197263 w 3652645"/>
              <a:gd name="connsiteY139" fmla="*/ 241767 h 4020871"/>
              <a:gd name="connsiteX140" fmla="*/ 2196518 w 3652645"/>
              <a:gd name="connsiteY140" fmla="*/ 256643 h 4020871"/>
              <a:gd name="connsiteX141" fmla="*/ 2197889 w 3652645"/>
              <a:gd name="connsiteY141" fmla="*/ 273489 h 4020871"/>
              <a:gd name="connsiteX142" fmla="*/ 2201470 w 3652645"/>
              <a:gd name="connsiteY142" fmla="*/ 290446 h 4020871"/>
              <a:gd name="connsiteX143" fmla="*/ 2183984 w 3652645"/>
              <a:gd name="connsiteY143" fmla="*/ 285842 h 4020871"/>
              <a:gd name="connsiteX144" fmla="*/ 2164290 w 3652645"/>
              <a:gd name="connsiteY144" fmla="*/ 281129 h 4020871"/>
              <a:gd name="connsiteX145" fmla="*/ 2142294 w 3652645"/>
              <a:gd name="connsiteY145" fmla="*/ 278164 h 4020871"/>
              <a:gd name="connsiteX146" fmla="*/ 2131157 w 3652645"/>
              <a:gd name="connsiteY146" fmla="*/ 279470 h 4020871"/>
              <a:gd name="connsiteX147" fmla="*/ 2120019 w 3652645"/>
              <a:gd name="connsiteY147" fmla="*/ 280776 h 4020871"/>
              <a:gd name="connsiteX148" fmla="*/ 2108788 w 3652645"/>
              <a:gd name="connsiteY148" fmla="*/ 283942 h 4020871"/>
              <a:gd name="connsiteX149" fmla="*/ 2099767 w 3652645"/>
              <a:gd name="connsiteY149" fmla="*/ 287220 h 4020871"/>
              <a:gd name="connsiteX150" fmla="*/ 2092768 w 3652645"/>
              <a:gd name="connsiteY150" fmla="*/ 294326 h 4020871"/>
              <a:gd name="connsiteX151" fmla="*/ 2085676 w 3652645"/>
              <a:gd name="connsiteY151" fmla="*/ 303292 h 4020871"/>
              <a:gd name="connsiteX152" fmla="*/ 2080699 w 3652645"/>
              <a:gd name="connsiteY152" fmla="*/ 314228 h 4020871"/>
              <a:gd name="connsiteX153" fmla="*/ 2080048 w 3652645"/>
              <a:gd name="connsiteY153" fmla="*/ 327244 h 4020871"/>
              <a:gd name="connsiteX154" fmla="*/ 2079303 w 3652645"/>
              <a:gd name="connsiteY154" fmla="*/ 342121 h 4020871"/>
              <a:gd name="connsiteX155" fmla="*/ 2080953 w 3652645"/>
              <a:gd name="connsiteY155" fmla="*/ 353388 h 4020871"/>
              <a:gd name="connsiteX156" fmla="*/ 2084813 w 3652645"/>
              <a:gd name="connsiteY156" fmla="*/ 364767 h 4020871"/>
              <a:gd name="connsiteX157" fmla="*/ 2090974 w 3652645"/>
              <a:gd name="connsiteY157" fmla="*/ 374396 h 4020871"/>
              <a:gd name="connsiteX158" fmla="*/ 2094926 w 3652645"/>
              <a:gd name="connsiteY158" fmla="*/ 383914 h 4020871"/>
              <a:gd name="connsiteX159" fmla="*/ 2103483 w 3652645"/>
              <a:gd name="connsiteY159" fmla="*/ 389935 h 4020871"/>
              <a:gd name="connsiteX160" fmla="*/ 2118387 w 3652645"/>
              <a:gd name="connsiteY160" fmla="*/ 401867 h 4020871"/>
              <a:gd name="connsiteX161" fmla="*/ 2131268 w 3652645"/>
              <a:gd name="connsiteY161" fmla="*/ 409968 h 4020871"/>
              <a:gd name="connsiteX162" fmla="*/ 2144335 w 3652645"/>
              <a:gd name="connsiteY162" fmla="*/ 414351 h 4020871"/>
              <a:gd name="connsiteX163" fmla="*/ 2157495 w 3652645"/>
              <a:gd name="connsiteY163" fmla="*/ 416873 h 4020871"/>
              <a:gd name="connsiteX164" fmla="*/ 2156844 w 3652645"/>
              <a:gd name="connsiteY164" fmla="*/ 429890 h 4020871"/>
              <a:gd name="connsiteX165" fmla="*/ 2157191 w 3652645"/>
              <a:gd name="connsiteY165" fmla="*/ 467191 h 4020871"/>
              <a:gd name="connsiteX166" fmla="*/ 2158190 w 3652645"/>
              <a:gd name="connsiteY166" fmla="*/ 491475 h 4020871"/>
              <a:gd name="connsiteX167" fmla="*/ 2161211 w 3652645"/>
              <a:gd name="connsiteY167" fmla="*/ 519590 h 4020871"/>
              <a:gd name="connsiteX168" fmla="*/ 2166349 w 3652645"/>
              <a:gd name="connsiteY168" fmla="*/ 549673 h 4020871"/>
              <a:gd name="connsiteX169" fmla="*/ 2175718 w 3652645"/>
              <a:gd name="connsiteY169" fmla="*/ 583698 h 4020871"/>
              <a:gd name="connsiteX170" fmla="*/ 2187296 w 3652645"/>
              <a:gd name="connsiteY170" fmla="*/ 617833 h 4020871"/>
              <a:gd name="connsiteX171" fmla="*/ 2203292 w 3652645"/>
              <a:gd name="connsiteY171" fmla="*/ 652188 h 4020871"/>
              <a:gd name="connsiteX172" fmla="*/ 2223706 w 3652645"/>
              <a:gd name="connsiteY172" fmla="*/ 686765 h 4020871"/>
              <a:gd name="connsiteX173" fmla="*/ 2234005 w 3652645"/>
              <a:gd name="connsiteY173" fmla="*/ 702194 h 4020871"/>
              <a:gd name="connsiteX174" fmla="*/ 2248630 w 3652645"/>
              <a:gd name="connsiteY174" fmla="*/ 719704 h 4020871"/>
              <a:gd name="connsiteX175" fmla="*/ 2263348 w 3652645"/>
              <a:gd name="connsiteY175" fmla="*/ 735354 h 4020871"/>
              <a:gd name="connsiteX176" fmla="*/ 2280274 w 3652645"/>
              <a:gd name="connsiteY176" fmla="*/ 751115 h 4020871"/>
              <a:gd name="connsiteX177" fmla="*/ 2297294 w 3652645"/>
              <a:gd name="connsiteY177" fmla="*/ 765016 h 4020871"/>
              <a:gd name="connsiteX178" fmla="*/ 2316523 w 3652645"/>
              <a:gd name="connsiteY178" fmla="*/ 779028 h 4020871"/>
              <a:gd name="connsiteX179" fmla="*/ 2337960 w 3652645"/>
              <a:gd name="connsiteY179" fmla="*/ 793151 h 4020871"/>
              <a:gd name="connsiteX180" fmla="*/ 2346146 w 3652645"/>
              <a:gd name="connsiteY180" fmla="*/ 797417 h 4020871"/>
              <a:gd name="connsiteX181" fmla="*/ 2343656 w 3652645"/>
              <a:gd name="connsiteY181" fmla="*/ 812078 h 4020871"/>
              <a:gd name="connsiteX182" fmla="*/ 2347050 w 3652645"/>
              <a:gd name="connsiteY182" fmla="*/ 832754 h 4020871"/>
              <a:gd name="connsiteX183" fmla="*/ 2352560 w 3652645"/>
              <a:gd name="connsiteY183" fmla="*/ 855400 h 4020871"/>
              <a:gd name="connsiteX184" fmla="*/ 2360372 w 3652645"/>
              <a:gd name="connsiteY184" fmla="*/ 876297 h 4020871"/>
              <a:gd name="connsiteX185" fmla="*/ 2372601 w 3652645"/>
              <a:gd name="connsiteY185" fmla="*/ 897415 h 4020871"/>
              <a:gd name="connsiteX186" fmla="*/ 2387040 w 3652645"/>
              <a:gd name="connsiteY186" fmla="*/ 918644 h 4020871"/>
              <a:gd name="connsiteX187" fmla="*/ 2403873 w 3652645"/>
              <a:gd name="connsiteY187" fmla="*/ 936264 h 4020871"/>
              <a:gd name="connsiteX188" fmla="*/ 2425218 w 3652645"/>
              <a:gd name="connsiteY188" fmla="*/ 952246 h 4020871"/>
              <a:gd name="connsiteX189" fmla="*/ 2435983 w 3652645"/>
              <a:gd name="connsiteY189" fmla="*/ 958377 h 4020871"/>
              <a:gd name="connsiteX190" fmla="*/ 2446748 w 3652645"/>
              <a:gd name="connsiteY190" fmla="*/ 964509 h 4020871"/>
              <a:gd name="connsiteX191" fmla="*/ 2459909 w 3652645"/>
              <a:gd name="connsiteY191" fmla="*/ 967031 h 4020871"/>
              <a:gd name="connsiteX192" fmla="*/ 2472976 w 3652645"/>
              <a:gd name="connsiteY192" fmla="*/ 971414 h 4020871"/>
              <a:gd name="connsiteX193" fmla="*/ 2486229 w 3652645"/>
              <a:gd name="connsiteY193" fmla="*/ 972077 h 4020871"/>
              <a:gd name="connsiteX194" fmla="*/ 2501692 w 3652645"/>
              <a:gd name="connsiteY194" fmla="*/ 972851 h 4020871"/>
              <a:gd name="connsiteX195" fmla="*/ 2517247 w 3652645"/>
              <a:gd name="connsiteY195" fmla="*/ 971766 h 4020871"/>
              <a:gd name="connsiteX196" fmla="*/ 2532896 w 3652645"/>
              <a:gd name="connsiteY196" fmla="*/ 968821 h 4020871"/>
              <a:gd name="connsiteX197" fmla="*/ 2548637 w 3652645"/>
              <a:gd name="connsiteY197" fmla="*/ 964016 h 4020871"/>
              <a:gd name="connsiteX198" fmla="*/ 2564115 w 3652645"/>
              <a:gd name="connsiteY198" fmla="*/ 957503 h 4020871"/>
              <a:gd name="connsiteX199" fmla="*/ 2572471 w 3652645"/>
              <a:gd name="connsiteY199" fmla="*/ 974531 h 4020871"/>
              <a:gd name="connsiteX200" fmla="*/ 2586723 w 3652645"/>
              <a:gd name="connsiteY200" fmla="*/ 999478 h 4020871"/>
              <a:gd name="connsiteX201" fmla="*/ 2601068 w 3652645"/>
              <a:gd name="connsiteY201" fmla="*/ 1022567 h 4020871"/>
              <a:gd name="connsiteX202" fmla="*/ 2617809 w 3652645"/>
              <a:gd name="connsiteY202" fmla="*/ 1042046 h 4020871"/>
              <a:gd name="connsiteX203" fmla="*/ 2634736 w 3652645"/>
              <a:gd name="connsiteY203" fmla="*/ 1057807 h 4020871"/>
              <a:gd name="connsiteX204" fmla="*/ 2643199 w 3652645"/>
              <a:gd name="connsiteY204" fmla="*/ 1065688 h 4020871"/>
              <a:gd name="connsiteX205" fmla="*/ 2653964 w 3652645"/>
              <a:gd name="connsiteY205" fmla="*/ 1071819 h 4020871"/>
              <a:gd name="connsiteX206" fmla="*/ 2682215 w 3652645"/>
              <a:gd name="connsiteY206" fmla="*/ 1082554 h 4020871"/>
              <a:gd name="connsiteX207" fmla="*/ 2717185 w 3652645"/>
              <a:gd name="connsiteY207" fmla="*/ 1091761 h 4020871"/>
              <a:gd name="connsiteX208" fmla="*/ 2754457 w 3652645"/>
              <a:gd name="connsiteY208" fmla="*/ 1099219 h 4020871"/>
              <a:gd name="connsiteX209" fmla="*/ 2790510 w 3652645"/>
              <a:gd name="connsiteY209" fmla="*/ 1102549 h 4020871"/>
              <a:gd name="connsiteX210" fmla="*/ 2797145 w 3652645"/>
              <a:gd name="connsiteY210" fmla="*/ 1131183 h 4020871"/>
              <a:gd name="connsiteX211" fmla="*/ 2814326 w 3652645"/>
              <a:gd name="connsiteY211" fmla="*/ 1186104 h 4020871"/>
              <a:gd name="connsiteX212" fmla="*/ 2816388 w 3652645"/>
              <a:gd name="connsiteY212" fmla="*/ 1191978 h 4020871"/>
              <a:gd name="connsiteX213" fmla="*/ 2704346 w 3652645"/>
              <a:gd name="connsiteY213" fmla="*/ 1171278 h 4020871"/>
              <a:gd name="connsiteX214" fmla="*/ 2703136 w 3652645"/>
              <a:gd name="connsiteY214" fmla="*/ 1195452 h 4020871"/>
              <a:gd name="connsiteX215" fmla="*/ 2699384 w 3652645"/>
              <a:gd name="connsiteY215" fmla="*/ 1202921 h 4020871"/>
              <a:gd name="connsiteX216" fmla="*/ 2646740 w 3652645"/>
              <a:gd name="connsiteY216" fmla="*/ 1182903 h 4020871"/>
              <a:gd name="connsiteX217" fmla="*/ 2582899 w 3652645"/>
              <a:gd name="connsiteY217" fmla="*/ 1166614 h 4020871"/>
              <a:gd name="connsiteX218" fmla="*/ 2495736 w 3652645"/>
              <a:gd name="connsiteY218" fmla="*/ 1146538 h 4020871"/>
              <a:gd name="connsiteX219" fmla="*/ 2408574 w 3652645"/>
              <a:gd name="connsiteY219" fmla="*/ 1126463 h 4020871"/>
              <a:gd name="connsiteX220" fmla="*/ 2309162 w 3652645"/>
              <a:gd name="connsiteY220" fmla="*/ 1116249 h 4020871"/>
              <a:gd name="connsiteX221" fmla="*/ 2209489 w 3652645"/>
              <a:gd name="connsiteY221" fmla="*/ 1111259 h 4020871"/>
              <a:gd name="connsiteX222" fmla="*/ 2097958 w 3652645"/>
              <a:gd name="connsiteY222" fmla="*/ 1108295 h 4020871"/>
              <a:gd name="connsiteX223" fmla="*/ 1997892 w 3652645"/>
              <a:gd name="connsiteY223" fmla="*/ 1111143 h 4020871"/>
              <a:gd name="connsiteX224" fmla="*/ 1779910 w 3652645"/>
              <a:gd name="connsiteY224" fmla="*/ 1121181 h 4020871"/>
              <a:gd name="connsiteX225" fmla="*/ 1555934 w 3652645"/>
              <a:gd name="connsiteY225" fmla="*/ 1133538 h 4020871"/>
              <a:gd name="connsiteX226" fmla="*/ 1450005 w 3652645"/>
              <a:gd name="connsiteY226" fmla="*/ 1136092 h 4020871"/>
              <a:gd name="connsiteX227" fmla="*/ 1332350 w 3652645"/>
              <a:gd name="connsiteY227" fmla="*/ 1138059 h 4020871"/>
              <a:gd name="connsiteX228" fmla="*/ 1221212 w 3652645"/>
              <a:gd name="connsiteY228" fmla="*/ 1127258 h 4020871"/>
              <a:gd name="connsiteX229" fmla="*/ 1115806 w 3652645"/>
              <a:gd name="connsiteY229" fmla="*/ 1119363 h 4020871"/>
              <a:gd name="connsiteX230" fmla="*/ 1011054 w 3652645"/>
              <a:gd name="connsiteY230" fmla="*/ 1098407 h 4020871"/>
              <a:gd name="connsiteX231" fmla="*/ 952946 w 3652645"/>
              <a:gd name="connsiteY231" fmla="*/ 1085023 h 4020871"/>
              <a:gd name="connsiteX232" fmla="*/ 900962 w 3652645"/>
              <a:gd name="connsiteY232" fmla="*/ 1066709 h 4020871"/>
              <a:gd name="connsiteX233" fmla="*/ 843115 w 3652645"/>
              <a:gd name="connsiteY233" fmla="*/ 1048100 h 4020871"/>
              <a:gd name="connsiteX234" fmla="*/ 797126 w 3652645"/>
              <a:gd name="connsiteY234" fmla="*/ 1027467 h 4020871"/>
              <a:gd name="connsiteX235" fmla="*/ 745272 w 3652645"/>
              <a:gd name="connsiteY235" fmla="*/ 1006540 h 4020871"/>
              <a:gd name="connsiteX236" fmla="*/ 687949 w 3652645"/>
              <a:gd name="connsiteY236" fmla="*/ 977483 h 4020871"/>
              <a:gd name="connsiteX237" fmla="*/ 0 w 3652645"/>
              <a:gd name="connsiteY237" fmla="*/ 982328 h 4020871"/>
              <a:gd name="connsiteX238" fmla="*/ 15366 w 3652645"/>
              <a:gd name="connsiteY238" fmla="*/ 1027616 h 4020871"/>
              <a:gd name="connsiteX239" fmla="*/ 57172 w 3652645"/>
              <a:gd name="connsiteY239" fmla="*/ 1131840 h 4020871"/>
              <a:gd name="connsiteX240" fmla="*/ 110181 w 3652645"/>
              <a:gd name="connsiteY240" fmla="*/ 1247100 h 4020871"/>
              <a:gd name="connsiteX241" fmla="*/ 143137 w 3652645"/>
              <a:gd name="connsiteY241" fmla="*/ 1293269 h 4020871"/>
              <a:gd name="connsiteX242" fmla="*/ 171145 w 3652645"/>
              <a:gd name="connsiteY242" fmla="*/ 1320858 h 4020871"/>
              <a:gd name="connsiteX243" fmla="*/ 269772 w 3652645"/>
              <a:gd name="connsiteY243" fmla="*/ 1346745 h 4020871"/>
              <a:gd name="connsiteX244" fmla="*/ 368530 w 3652645"/>
              <a:gd name="connsiteY244" fmla="*/ 1370020 h 4020871"/>
              <a:gd name="connsiteX245" fmla="*/ 508330 w 3652645"/>
              <a:gd name="connsiteY245" fmla="*/ 1395349 h 4020871"/>
              <a:gd name="connsiteX246" fmla="*/ 584159 w 3652645"/>
              <a:gd name="connsiteY246" fmla="*/ 1407001 h 4020871"/>
              <a:gd name="connsiteX247" fmla="*/ 659987 w 3652645"/>
              <a:gd name="connsiteY247" fmla="*/ 1418653 h 4020871"/>
              <a:gd name="connsiteX248" fmla="*/ 741940 w 3652645"/>
              <a:gd name="connsiteY248" fmla="*/ 1425374 h 4020871"/>
              <a:gd name="connsiteX249" fmla="*/ 824155 w 3652645"/>
              <a:gd name="connsiteY249" fmla="*/ 1426871 h 4020871"/>
              <a:gd name="connsiteX250" fmla="*/ 906370 w 3652645"/>
              <a:gd name="connsiteY250" fmla="*/ 1428368 h 4020871"/>
              <a:gd name="connsiteX251" fmla="*/ 994709 w 3652645"/>
              <a:gd name="connsiteY251" fmla="*/ 1424933 h 4020871"/>
              <a:gd name="connsiteX252" fmla="*/ 1077578 w 3652645"/>
              <a:gd name="connsiteY252" fmla="*/ 1413369 h 4020871"/>
              <a:gd name="connsiteX253" fmla="*/ 1160577 w 3652645"/>
              <a:gd name="connsiteY253" fmla="*/ 1399193 h 4020871"/>
              <a:gd name="connsiteX254" fmla="*/ 1445931 w 3652645"/>
              <a:gd name="connsiteY254" fmla="*/ 1334914 h 4020871"/>
              <a:gd name="connsiteX255" fmla="*/ 1582614 w 3652645"/>
              <a:gd name="connsiteY255" fmla="*/ 1305093 h 4020871"/>
              <a:gd name="connsiteX256" fmla="*/ 1707178 w 3652645"/>
              <a:gd name="connsiteY256" fmla="*/ 1282522 h 4020871"/>
              <a:gd name="connsiteX257" fmla="*/ 1831611 w 3652645"/>
              <a:gd name="connsiteY257" fmla="*/ 1262563 h 4020871"/>
              <a:gd name="connsiteX258" fmla="*/ 1949790 w 3652645"/>
              <a:gd name="connsiteY258" fmla="*/ 1250148 h 4020871"/>
              <a:gd name="connsiteX259" fmla="*/ 2067968 w 3652645"/>
              <a:gd name="connsiteY259" fmla="*/ 1237732 h 4020871"/>
              <a:gd name="connsiteX260" fmla="*/ 2180021 w 3652645"/>
              <a:gd name="connsiteY260" fmla="*/ 1230247 h 4020871"/>
              <a:gd name="connsiteX261" fmla="*/ 2285688 w 3652645"/>
              <a:gd name="connsiteY261" fmla="*/ 1232918 h 4020871"/>
              <a:gd name="connsiteX262" fmla="*/ 2391094 w 3652645"/>
              <a:gd name="connsiteY262" fmla="*/ 1240813 h 4020871"/>
              <a:gd name="connsiteX263" fmla="*/ 2475823 w 3652645"/>
              <a:gd name="connsiteY263" fmla="*/ 1251051 h 4020871"/>
              <a:gd name="connsiteX264" fmla="*/ 2472173 w 3652645"/>
              <a:gd name="connsiteY264" fmla="*/ 1252865 h 4020871"/>
              <a:gd name="connsiteX265" fmla="*/ 2471393 w 3652645"/>
              <a:gd name="connsiteY265" fmla="*/ 1255082 h 4020871"/>
              <a:gd name="connsiteX266" fmla="*/ 2446659 w 3652645"/>
              <a:gd name="connsiteY266" fmla="*/ 1266044 h 4020871"/>
              <a:gd name="connsiteX267" fmla="*/ 2185183 w 3652645"/>
              <a:gd name="connsiteY267" fmla="*/ 1772191 h 4020871"/>
              <a:gd name="connsiteX268" fmla="*/ 2175370 w 3652645"/>
              <a:gd name="connsiteY268" fmla="*/ 2037516 h 4020871"/>
              <a:gd name="connsiteX269" fmla="*/ 2196032 w 3652645"/>
              <a:gd name="connsiteY269" fmla="*/ 2037516 h 4020871"/>
              <a:gd name="connsiteX270" fmla="*/ 2196032 w 3652645"/>
              <a:gd name="connsiteY270" fmla="*/ 2065341 h 4020871"/>
              <a:gd name="connsiteX271" fmla="*/ 2443933 w 3652645"/>
              <a:gd name="connsiteY271" fmla="*/ 2065341 h 4020871"/>
              <a:gd name="connsiteX272" fmla="*/ 2443933 w 3652645"/>
              <a:gd name="connsiteY272" fmla="*/ 2037516 h 4020871"/>
              <a:gd name="connsiteX273" fmla="*/ 2463525 w 3652645"/>
              <a:gd name="connsiteY273" fmla="*/ 2037516 h 4020871"/>
              <a:gd name="connsiteX274" fmla="*/ 2479567 w 3652645"/>
              <a:gd name="connsiteY274" fmla="*/ 2037516 h 4020871"/>
              <a:gd name="connsiteX275" fmla="*/ 2459941 w 3652645"/>
              <a:gd name="connsiteY275" fmla="*/ 1772191 h 4020871"/>
              <a:gd name="connsiteX276" fmla="*/ 2546876 w 3652645"/>
              <a:gd name="connsiteY276" fmla="*/ 1416569 h 4020871"/>
              <a:gd name="connsiteX277" fmla="*/ 2553135 w 3652645"/>
              <a:gd name="connsiteY277" fmla="*/ 1418354 h 4020871"/>
              <a:gd name="connsiteX278" fmla="*/ 2560709 w 3652645"/>
              <a:gd name="connsiteY278" fmla="*/ 1430666 h 4020871"/>
              <a:gd name="connsiteX279" fmla="*/ 2587191 w 3652645"/>
              <a:gd name="connsiteY279" fmla="*/ 1476732 h 4020871"/>
              <a:gd name="connsiteX280" fmla="*/ 2611464 w 3652645"/>
              <a:gd name="connsiteY280" fmla="*/ 1522687 h 4020871"/>
              <a:gd name="connsiteX281" fmla="*/ 2621113 w 3652645"/>
              <a:gd name="connsiteY281" fmla="*/ 1551133 h 4020871"/>
              <a:gd name="connsiteX282" fmla="*/ 2634806 w 3652645"/>
              <a:gd name="connsiteY282" fmla="*/ 1587238 h 4020871"/>
              <a:gd name="connsiteX283" fmla="*/ 2665402 w 3652645"/>
              <a:gd name="connsiteY283" fmla="*/ 1683843 h 4020871"/>
              <a:gd name="connsiteX284" fmla="*/ 2701600 w 3652645"/>
              <a:gd name="connsiteY284" fmla="*/ 1801234 h 4020871"/>
              <a:gd name="connsiteX285" fmla="*/ 2734938 w 3652645"/>
              <a:gd name="connsiteY285" fmla="*/ 1931531 h 4020871"/>
              <a:gd name="connsiteX286" fmla="*/ 2768182 w 3652645"/>
              <a:gd name="connsiteY286" fmla="*/ 2063688 h 4020871"/>
              <a:gd name="connsiteX287" fmla="*/ 2795080 w 3652645"/>
              <a:gd name="connsiteY287" fmla="*/ 2189935 h 4020871"/>
              <a:gd name="connsiteX288" fmla="*/ 2816188 w 3652645"/>
              <a:gd name="connsiteY288" fmla="*/ 2299114 h 4020871"/>
              <a:gd name="connsiteX289" fmla="*/ 2822696 w 3652645"/>
              <a:gd name="connsiteY289" fmla="*/ 2346044 h 4020871"/>
              <a:gd name="connsiteX290" fmla="*/ 2825252 w 3652645"/>
              <a:gd name="connsiteY290" fmla="*/ 2383456 h 4020871"/>
              <a:gd name="connsiteX291" fmla="*/ 2889890 w 3652645"/>
              <a:gd name="connsiteY291" fmla="*/ 2374342 h 4020871"/>
              <a:gd name="connsiteX292" fmla="*/ 2899121 w 3652645"/>
              <a:gd name="connsiteY292" fmla="*/ 2456128 h 4020871"/>
              <a:gd name="connsiteX293" fmla="*/ 2910717 w 3652645"/>
              <a:gd name="connsiteY293" fmla="*/ 2622621 h 4020871"/>
              <a:gd name="connsiteX294" fmla="*/ 2916735 w 3652645"/>
              <a:gd name="connsiteY294" fmla="*/ 2723588 h 4020871"/>
              <a:gd name="connsiteX295" fmla="*/ 2922381 w 3652645"/>
              <a:gd name="connsiteY295" fmla="*/ 2831993 h 4020871"/>
              <a:gd name="connsiteX296" fmla="*/ 2927654 w 3652645"/>
              <a:gd name="connsiteY296" fmla="*/ 2947836 h 4020871"/>
              <a:gd name="connsiteX297" fmla="*/ 2930440 w 3652645"/>
              <a:gd name="connsiteY297" fmla="*/ 3069147 h 4020871"/>
              <a:gd name="connsiteX298" fmla="*/ 2930830 w 3652645"/>
              <a:gd name="connsiteY298" fmla="*/ 3194067 h 4020871"/>
              <a:gd name="connsiteX299" fmla="*/ 2929011 w 3652645"/>
              <a:gd name="connsiteY299" fmla="*/ 3318876 h 4020871"/>
              <a:gd name="connsiteX300" fmla="*/ 2924890 w 3652645"/>
              <a:gd name="connsiteY300" fmla="*/ 3445435 h 4020871"/>
              <a:gd name="connsiteX301" fmla="*/ 2914236 w 3652645"/>
              <a:gd name="connsiteY301" fmla="*/ 3569801 h 4020871"/>
              <a:gd name="connsiteX302" fmla="*/ 2901559 w 3652645"/>
              <a:gd name="connsiteY302" fmla="*/ 3690338 h 4020871"/>
              <a:gd name="connsiteX303" fmla="*/ 2894255 w 3652645"/>
              <a:gd name="connsiteY303" fmla="*/ 3747762 h 4020871"/>
              <a:gd name="connsiteX304" fmla="*/ 2884743 w 3652645"/>
              <a:gd name="connsiteY304" fmla="*/ 3805076 h 4020871"/>
              <a:gd name="connsiteX305" fmla="*/ 2891248 w 3652645"/>
              <a:gd name="connsiteY305" fmla="*/ 3806789 h 4020871"/>
              <a:gd name="connsiteX306" fmla="*/ 2888788 w 3652645"/>
              <a:gd name="connsiteY306" fmla="*/ 3812734 h 4020871"/>
              <a:gd name="connsiteX307" fmla="*/ 2883160 w 3652645"/>
              <a:gd name="connsiteY307" fmla="*/ 3836687 h 4020871"/>
              <a:gd name="connsiteX308" fmla="*/ 2873927 w 3652645"/>
              <a:gd name="connsiteY308" fmla="*/ 3888422 h 4020871"/>
              <a:gd name="connsiteX309" fmla="*/ 2868646 w 3652645"/>
              <a:gd name="connsiteY309" fmla="*/ 3949676 h 4020871"/>
              <a:gd name="connsiteX310" fmla="*/ 2910057 w 3652645"/>
              <a:gd name="connsiteY310" fmla="*/ 3962934 h 4020871"/>
              <a:gd name="connsiteX311" fmla="*/ 2971255 w 3652645"/>
              <a:gd name="connsiteY311" fmla="*/ 3979046 h 4020871"/>
              <a:gd name="connsiteX312" fmla="*/ 3041382 w 3652645"/>
              <a:gd name="connsiteY312" fmla="*/ 3993742 h 4020871"/>
              <a:gd name="connsiteX313" fmla="*/ 3115926 w 3652645"/>
              <a:gd name="connsiteY313" fmla="*/ 4008659 h 4020871"/>
              <a:gd name="connsiteX314" fmla="*/ 3153291 w 3652645"/>
              <a:gd name="connsiteY314" fmla="*/ 4014257 h 4020871"/>
              <a:gd name="connsiteX315" fmla="*/ 3188541 w 3652645"/>
              <a:gd name="connsiteY315" fmla="*/ 4017886 h 4020871"/>
              <a:gd name="connsiteX316" fmla="*/ 3219465 w 3652645"/>
              <a:gd name="connsiteY316" fmla="*/ 4019434 h 4020871"/>
              <a:gd name="connsiteX317" fmla="*/ 3248181 w 3652645"/>
              <a:gd name="connsiteY317" fmla="*/ 4020871 h 4020871"/>
              <a:gd name="connsiteX318" fmla="*/ 3272666 w 3652645"/>
              <a:gd name="connsiteY318" fmla="*/ 4018369 h 4020871"/>
              <a:gd name="connsiteX319" fmla="*/ 3292732 w 3652645"/>
              <a:gd name="connsiteY319" fmla="*/ 4015645 h 4020871"/>
              <a:gd name="connsiteX320" fmla="*/ 3299545 w 3652645"/>
              <a:gd name="connsiteY320" fmla="*/ 4012257 h 4020871"/>
              <a:gd name="connsiteX321" fmla="*/ 3304149 w 3652645"/>
              <a:gd name="connsiteY321" fmla="*/ 4008759 h 4020871"/>
              <a:gd name="connsiteX322" fmla="*/ 3308846 w 3652645"/>
              <a:gd name="connsiteY322" fmla="*/ 4003402 h 4020871"/>
              <a:gd name="connsiteX323" fmla="*/ 3309032 w 3652645"/>
              <a:gd name="connsiteY323" fmla="*/ 3999683 h 4020871"/>
              <a:gd name="connsiteX324" fmla="*/ 3313014 w 3652645"/>
              <a:gd name="connsiteY324" fmla="*/ 3987170 h 4020871"/>
              <a:gd name="connsiteX325" fmla="*/ 3356163 w 3652645"/>
              <a:gd name="connsiteY325" fmla="*/ 3987129 h 4020871"/>
              <a:gd name="connsiteX326" fmla="*/ 3424826 w 3652645"/>
              <a:gd name="connsiteY326" fmla="*/ 3986838 h 4020871"/>
              <a:gd name="connsiteX327" fmla="*/ 3484652 w 3652645"/>
              <a:gd name="connsiteY327" fmla="*/ 3986104 h 4020871"/>
              <a:gd name="connsiteX328" fmla="*/ 3540154 w 3652645"/>
              <a:gd name="connsiteY328" fmla="*/ 3983290 h 4020871"/>
              <a:gd name="connsiteX329" fmla="*/ 3544945 w 3652645"/>
              <a:gd name="connsiteY329" fmla="*/ 3976073 h 4020871"/>
              <a:gd name="connsiteX330" fmla="*/ 3549828 w 3652645"/>
              <a:gd name="connsiteY330" fmla="*/ 3966996 h 4020871"/>
              <a:gd name="connsiteX331" fmla="*/ 3552595 w 3652645"/>
              <a:gd name="connsiteY331" fmla="*/ 3955950 h 4020871"/>
              <a:gd name="connsiteX332" fmla="*/ 3555363 w 3652645"/>
              <a:gd name="connsiteY332" fmla="*/ 3944903 h 4020871"/>
              <a:gd name="connsiteX333" fmla="*/ 3555921 w 3652645"/>
              <a:gd name="connsiteY333" fmla="*/ 3933746 h 4020871"/>
              <a:gd name="connsiteX334" fmla="*/ 3552062 w 3652645"/>
              <a:gd name="connsiteY334" fmla="*/ 3922368 h 4020871"/>
              <a:gd name="connsiteX335" fmla="*/ 3547923 w 3652645"/>
              <a:gd name="connsiteY335" fmla="*/ 3916568 h 4020871"/>
              <a:gd name="connsiteX336" fmla="*/ 3543692 w 3652645"/>
              <a:gd name="connsiteY336" fmla="*/ 3912628 h 4020871"/>
              <a:gd name="connsiteX337" fmla="*/ 3528601 w 3652645"/>
              <a:gd name="connsiteY337" fmla="*/ 3904416 h 4020871"/>
              <a:gd name="connsiteX338" fmla="*/ 3509000 w 3652645"/>
              <a:gd name="connsiteY338" fmla="*/ 3897842 h 4020871"/>
              <a:gd name="connsiteX339" fmla="*/ 3487005 w 3652645"/>
              <a:gd name="connsiteY339" fmla="*/ 3894877 h 4020871"/>
              <a:gd name="connsiteX340" fmla="*/ 3462800 w 3652645"/>
              <a:gd name="connsiteY340" fmla="*/ 3891801 h 4020871"/>
              <a:gd name="connsiteX341" fmla="*/ 3416598 w 3652645"/>
              <a:gd name="connsiteY341" fmla="*/ 3885760 h 4020871"/>
              <a:gd name="connsiteX342" fmla="*/ 3396811 w 3652645"/>
              <a:gd name="connsiteY342" fmla="*/ 3882905 h 4020871"/>
              <a:gd name="connsiteX343" fmla="*/ 3381535 w 3652645"/>
              <a:gd name="connsiteY343" fmla="*/ 3878412 h 4020871"/>
              <a:gd name="connsiteX344" fmla="*/ 3372792 w 3652645"/>
              <a:gd name="connsiteY344" fmla="*/ 3876110 h 4020871"/>
              <a:gd name="connsiteX345" fmla="*/ 3366445 w 3652645"/>
              <a:gd name="connsiteY345" fmla="*/ 3870200 h 4020871"/>
              <a:gd name="connsiteX346" fmla="*/ 3355866 w 3652645"/>
              <a:gd name="connsiteY346" fmla="*/ 3860350 h 4020871"/>
              <a:gd name="connsiteX347" fmla="*/ 3345473 w 3652645"/>
              <a:gd name="connsiteY347" fmla="*/ 3846780 h 4020871"/>
              <a:gd name="connsiteX348" fmla="*/ 3335080 w 3652645"/>
              <a:gd name="connsiteY348" fmla="*/ 3833211 h 4020871"/>
              <a:gd name="connsiteX349" fmla="*/ 3326771 w 3652645"/>
              <a:gd name="connsiteY349" fmla="*/ 3816075 h 4020871"/>
              <a:gd name="connsiteX350" fmla="*/ 3327083 w 3652645"/>
              <a:gd name="connsiteY350" fmla="*/ 3816032 h 4020871"/>
              <a:gd name="connsiteX351" fmla="*/ 3350314 w 3652645"/>
              <a:gd name="connsiteY351" fmla="*/ 3750085 h 4020871"/>
              <a:gd name="connsiteX352" fmla="*/ 3369220 w 3652645"/>
              <a:gd name="connsiteY352" fmla="*/ 3682056 h 4020871"/>
              <a:gd name="connsiteX353" fmla="*/ 3390336 w 3652645"/>
              <a:gd name="connsiteY353" fmla="*/ 3614139 h 4020871"/>
              <a:gd name="connsiteX354" fmla="*/ 3407033 w 3652645"/>
              <a:gd name="connsiteY354" fmla="*/ 3546000 h 4020871"/>
              <a:gd name="connsiteX355" fmla="*/ 3440521 w 3652645"/>
              <a:gd name="connsiteY355" fmla="*/ 3407863 h 4020871"/>
              <a:gd name="connsiteX356" fmla="*/ 3467196 w 3652645"/>
              <a:gd name="connsiteY356" fmla="*/ 3273113 h 4020871"/>
              <a:gd name="connsiteX357" fmla="*/ 3491662 w 3652645"/>
              <a:gd name="connsiteY357" fmla="*/ 3138252 h 4020871"/>
              <a:gd name="connsiteX358" fmla="*/ 3511432 w 3652645"/>
              <a:gd name="connsiteY358" fmla="*/ 3008749 h 4020871"/>
              <a:gd name="connsiteX359" fmla="*/ 3526504 w 3652645"/>
              <a:gd name="connsiteY359" fmla="*/ 2884603 h 4020871"/>
              <a:gd name="connsiteX360" fmla="*/ 3538995 w 3652645"/>
              <a:gd name="connsiteY360" fmla="*/ 2767785 h 4020871"/>
              <a:gd name="connsiteX361" fmla="*/ 3548904 w 3652645"/>
              <a:gd name="connsiteY361" fmla="*/ 2658294 h 4020871"/>
              <a:gd name="connsiteX362" fmla="*/ 3558256 w 3652645"/>
              <a:gd name="connsiteY362" fmla="*/ 2559961 h 4020871"/>
              <a:gd name="connsiteX363" fmla="*/ 3566447 w 3652645"/>
              <a:gd name="connsiteY363" fmla="*/ 2396323 h 4020871"/>
              <a:gd name="connsiteX364" fmla="*/ 3568958 w 3652645"/>
              <a:gd name="connsiteY364" fmla="*/ 2310274 h 4020871"/>
              <a:gd name="connsiteX365" fmla="*/ 3588806 w 3652645"/>
              <a:gd name="connsiteY365" fmla="*/ 2309715 h 4020871"/>
              <a:gd name="connsiteX366" fmla="*/ 3623730 w 3652645"/>
              <a:gd name="connsiteY366" fmla="*/ 2308732 h 4020871"/>
              <a:gd name="connsiteX367" fmla="*/ 3652645 w 3652645"/>
              <a:gd name="connsiteY367" fmla="*/ 2311157 h 4020871"/>
              <a:gd name="connsiteX368" fmla="*/ 3591057 w 3652645"/>
              <a:gd name="connsiteY368" fmla="*/ 2170125 h 4020871"/>
              <a:gd name="connsiteX369" fmla="*/ 3546958 w 3652645"/>
              <a:gd name="connsiteY369" fmla="*/ 2071609 h 4020871"/>
              <a:gd name="connsiteX370" fmla="*/ 3549898 w 3652645"/>
              <a:gd name="connsiteY370" fmla="*/ 2057556 h 4020871"/>
              <a:gd name="connsiteX371" fmla="*/ 3599083 w 3652645"/>
              <a:gd name="connsiteY371" fmla="*/ 1813507 h 4020871"/>
              <a:gd name="connsiteX372" fmla="*/ 3191359 w 3652645"/>
              <a:gd name="connsiteY372" fmla="*/ 1223961 h 4020871"/>
              <a:gd name="connsiteX373" fmla="*/ 3128389 w 3652645"/>
              <a:gd name="connsiteY373" fmla="*/ 1221808 h 4020871"/>
              <a:gd name="connsiteX374" fmla="*/ 3125038 w 3652645"/>
              <a:gd name="connsiteY374" fmla="*/ 1216571 h 4020871"/>
              <a:gd name="connsiteX375" fmla="*/ 3076442 w 3652645"/>
              <a:gd name="connsiteY375" fmla="*/ 1214138 h 4020871"/>
              <a:gd name="connsiteX376" fmla="*/ 3065949 w 3652645"/>
              <a:gd name="connsiteY376" fmla="*/ 1213783 h 4020871"/>
              <a:gd name="connsiteX377" fmla="*/ 3041058 w 3652645"/>
              <a:gd name="connsiteY377" fmla="*/ 1194616 h 4020871"/>
              <a:gd name="connsiteX378" fmla="*/ 3040101 w 3652645"/>
              <a:gd name="connsiteY378" fmla="*/ 1188084 h 4020871"/>
              <a:gd name="connsiteX379" fmla="*/ 2990972 w 3652645"/>
              <a:gd name="connsiteY379" fmla="*/ 1152070 h 4020871"/>
              <a:gd name="connsiteX380" fmla="*/ 2954796 w 3652645"/>
              <a:gd name="connsiteY380" fmla="*/ 1186236 h 4020871"/>
              <a:gd name="connsiteX381" fmla="*/ 2931237 w 3652645"/>
              <a:gd name="connsiteY381" fmla="*/ 1150945 h 4020871"/>
              <a:gd name="connsiteX382" fmla="*/ 2903727 w 3652645"/>
              <a:gd name="connsiteY382" fmla="*/ 1104951 h 4020871"/>
              <a:gd name="connsiteX383" fmla="*/ 2935867 w 3652645"/>
              <a:gd name="connsiteY383" fmla="*/ 1102708 h 4020871"/>
              <a:gd name="connsiteX384" fmla="*/ 2982720 w 3652645"/>
              <a:gd name="connsiteY384" fmla="*/ 1095732 h 4020871"/>
              <a:gd name="connsiteX385" fmla="*/ 3027456 w 3652645"/>
              <a:gd name="connsiteY385" fmla="*/ 1086786 h 4020871"/>
              <a:gd name="connsiteX386" fmla="*/ 3067961 w 3652645"/>
              <a:gd name="connsiteY386" fmla="*/ 1073901 h 4020871"/>
              <a:gd name="connsiteX387" fmla="*/ 3088307 w 3652645"/>
              <a:gd name="connsiteY387" fmla="*/ 1065598 h 4020871"/>
              <a:gd name="connsiteX388" fmla="*/ 3106444 w 3652645"/>
              <a:gd name="connsiteY388" fmla="*/ 1057185 h 4020871"/>
              <a:gd name="connsiteX389" fmla="*/ 3124673 w 3652645"/>
              <a:gd name="connsiteY389" fmla="*/ 1046912 h 4020871"/>
              <a:gd name="connsiteX390" fmla="*/ 3138485 w 3652645"/>
              <a:gd name="connsiteY390" fmla="*/ 1036419 h 4020871"/>
              <a:gd name="connsiteX391" fmla="*/ 3154600 w 3652645"/>
              <a:gd name="connsiteY391" fmla="*/ 1024176 h 4020871"/>
              <a:gd name="connsiteX392" fmla="*/ 3166295 w 3652645"/>
              <a:gd name="connsiteY392" fmla="*/ 1011712 h 4020871"/>
              <a:gd name="connsiteX393" fmla="*/ 3175876 w 3652645"/>
              <a:gd name="connsiteY393" fmla="*/ 997278 h 4020871"/>
              <a:gd name="connsiteX394" fmla="*/ 3185456 w 3652645"/>
              <a:gd name="connsiteY394" fmla="*/ 982845 h 4020871"/>
              <a:gd name="connsiteX395" fmla="*/ 3192920 w 3652645"/>
              <a:gd name="connsiteY395" fmla="*/ 966441 h 4020871"/>
              <a:gd name="connsiteX396" fmla="*/ 3195967 w 3652645"/>
              <a:gd name="connsiteY396" fmla="*/ 949816 h 4020871"/>
              <a:gd name="connsiteX397" fmla="*/ 3200038 w 3652645"/>
              <a:gd name="connsiteY397" fmla="*/ 912736 h 4020871"/>
              <a:gd name="connsiteX398" fmla="*/ 3202179 w 3652645"/>
              <a:gd name="connsiteY398" fmla="*/ 869967 h 4020871"/>
              <a:gd name="connsiteX399" fmla="*/ 3199995 w 3652645"/>
              <a:gd name="connsiteY399" fmla="*/ 825117 h 4020871"/>
              <a:gd name="connsiteX400" fmla="*/ 3195788 w 3652645"/>
              <a:gd name="connsiteY400" fmla="*/ 776438 h 4020871"/>
              <a:gd name="connsiteX401" fmla="*/ 3189466 w 3652645"/>
              <a:gd name="connsiteY401" fmla="*/ 725788 h 4020871"/>
              <a:gd name="connsiteX402" fmla="*/ 3180841 w 3652645"/>
              <a:gd name="connsiteY402" fmla="*/ 676888 h 4020871"/>
              <a:gd name="connsiteX403" fmla="*/ 3164045 w 3652645"/>
              <a:gd name="connsiteY403" fmla="*/ 599125 h 4020871"/>
              <a:gd name="connsiteX404" fmla="*/ 3177124 w 3652645"/>
              <a:gd name="connsiteY404" fmla="*/ 574171 h 4020871"/>
              <a:gd name="connsiteX405" fmla="*/ 3189751 w 3652645"/>
              <a:gd name="connsiteY405" fmla="*/ 543112 h 4020871"/>
              <a:gd name="connsiteX406" fmla="*/ 3195751 w 3652645"/>
              <a:gd name="connsiteY406" fmla="*/ 511722 h 4020871"/>
              <a:gd name="connsiteX407" fmla="*/ 3197240 w 3652645"/>
              <a:gd name="connsiteY407" fmla="*/ 481969 h 4020871"/>
              <a:gd name="connsiteX408" fmla="*/ 3196428 w 3652645"/>
              <a:gd name="connsiteY408" fmla="*/ 453966 h 4020871"/>
              <a:gd name="connsiteX409" fmla="*/ 3191197 w 3652645"/>
              <a:gd name="connsiteY409" fmla="*/ 425741 h 4020871"/>
              <a:gd name="connsiteX410" fmla="*/ 3183571 w 3652645"/>
              <a:gd name="connsiteY410" fmla="*/ 401125 h 4020871"/>
              <a:gd name="connsiteX411" fmla="*/ 3175853 w 3652645"/>
              <a:gd name="connsiteY411" fmla="*/ 378369 h 4020871"/>
              <a:gd name="connsiteX412" fmla="*/ 3165832 w 3652645"/>
              <a:gd name="connsiteY412" fmla="*/ 357361 h 4020871"/>
              <a:gd name="connsiteX413" fmla="*/ 3147584 w 3652645"/>
              <a:gd name="connsiteY413" fmla="*/ 324843 h 4020871"/>
              <a:gd name="connsiteX414" fmla="*/ 3152046 w 3652645"/>
              <a:gd name="connsiteY414" fmla="*/ 323116 h 4020871"/>
              <a:gd name="connsiteX415" fmla="*/ 3174786 w 3652645"/>
              <a:gd name="connsiteY415" fmla="*/ 311205 h 4020871"/>
              <a:gd name="connsiteX416" fmla="*/ 3199829 w 3652645"/>
              <a:gd name="connsiteY416" fmla="*/ 297545 h 4020871"/>
              <a:gd name="connsiteX417" fmla="*/ 3222849 w 3652645"/>
              <a:gd name="connsiteY417" fmla="*/ 280056 h 4020871"/>
              <a:gd name="connsiteX418" fmla="*/ 3243753 w 3652645"/>
              <a:gd name="connsiteY418" fmla="*/ 260596 h 4020871"/>
              <a:gd name="connsiteX419" fmla="*/ 3255262 w 3652645"/>
              <a:gd name="connsiteY419" fmla="*/ 251851 h 4020871"/>
              <a:gd name="connsiteX420" fmla="*/ 3262448 w 3652645"/>
              <a:gd name="connsiteY420" fmla="*/ 241026 h 4020871"/>
              <a:gd name="connsiteX421" fmla="*/ 3269726 w 3652645"/>
              <a:gd name="connsiteY421" fmla="*/ 228341 h 4020871"/>
              <a:gd name="connsiteX422" fmla="*/ 3274702 w 3652645"/>
              <a:gd name="connsiteY422" fmla="*/ 217405 h 4020871"/>
              <a:gd name="connsiteX423" fmla="*/ 3277563 w 3652645"/>
              <a:gd name="connsiteY423" fmla="*/ 204499 h 4020871"/>
              <a:gd name="connsiteX424" fmla="*/ 3280423 w 3652645"/>
              <a:gd name="connsiteY424" fmla="*/ 191592 h 4020871"/>
              <a:gd name="connsiteX425" fmla="*/ 3278866 w 3652645"/>
              <a:gd name="connsiteY425" fmla="*/ 178465 h 4020871"/>
              <a:gd name="connsiteX426" fmla="*/ 3277309 w 3652645"/>
              <a:gd name="connsiteY426" fmla="*/ 165338 h 4020871"/>
              <a:gd name="connsiteX427" fmla="*/ 3271427 w 3652645"/>
              <a:gd name="connsiteY427" fmla="*/ 150131 h 4020871"/>
              <a:gd name="connsiteX428" fmla="*/ 3263336 w 3652645"/>
              <a:gd name="connsiteY428" fmla="*/ 134812 h 4020871"/>
              <a:gd name="connsiteX429" fmla="*/ 3253036 w 3652645"/>
              <a:gd name="connsiteY429" fmla="*/ 119383 h 4020871"/>
              <a:gd name="connsiteX430" fmla="*/ 3238318 w 3652645"/>
              <a:gd name="connsiteY430" fmla="*/ 103733 h 4020871"/>
              <a:gd name="connsiteX431" fmla="*/ 3221392 w 3652645"/>
              <a:gd name="connsiteY431" fmla="*/ 87972 h 4020871"/>
              <a:gd name="connsiteX432" fmla="*/ 3200047 w 3652645"/>
              <a:gd name="connsiteY432" fmla="*/ 71990 h 4020871"/>
              <a:gd name="connsiteX433" fmla="*/ 3174378 w 3652645"/>
              <a:gd name="connsiteY433" fmla="*/ 53927 h 4020871"/>
              <a:gd name="connsiteX434" fmla="*/ 3146407 w 3652645"/>
              <a:gd name="connsiteY434" fmla="*/ 37614 h 4020871"/>
              <a:gd name="connsiteX435" fmla="*/ 3137571 w 3652645"/>
              <a:gd name="connsiteY435" fmla="*/ 37172 h 4020871"/>
              <a:gd name="connsiteX436" fmla="*/ 3126433 w 3652645"/>
              <a:gd name="connsiteY436" fmla="*/ 38478 h 4020871"/>
              <a:gd name="connsiteX437" fmla="*/ 3110692 w 3652645"/>
              <a:gd name="connsiteY437" fmla="*/ 43283 h 4020871"/>
              <a:gd name="connsiteX438" fmla="*/ 3094764 w 3652645"/>
              <a:gd name="connsiteY438" fmla="*/ 51806 h 4020871"/>
              <a:gd name="connsiteX439" fmla="*/ 3078650 w 3652645"/>
              <a:gd name="connsiteY439" fmla="*/ 64049 h 4020871"/>
              <a:gd name="connsiteX440" fmla="*/ 3059862 w 3652645"/>
              <a:gd name="connsiteY440" fmla="*/ 85479 h 4020871"/>
              <a:gd name="connsiteX441" fmla="*/ 3050375 w 3652645"/>
              <a:gd name="connsiteY441" fmla="*/ 98053 h 4020871"/>
              <a:gd name="connsiteX442" fmla="*/ 3043003 w 3652645"/>
              <a:gd name="connsiteY442" fmla="*/ 112597 h 4020871"/>
              <a:gd name="connsiteX443" fmla="*/ 2999942 w 3652645"/>
              <a:gd name="connsiteY443" fmla="*/ 88072 h 4020871"/>
              <a:gd name="connsiteX444" fmla="*/ 2952370 w 3652645"/>
              <a:gd name="connsiteY444" fmla="*/ 65184 h 4020871"/>
              <a:gd name="connsiteX445" fmla="*/ 2898264 w 3652645"/>
              <a:gd name="connsiteY445" fmla="*/ 40106 h 4020871"/>
              <a:gd name="connsiteX446" fmla="*/ 2870014 w 3652645"/>
              <a:gd name="connsiteY446" fmla="*/ 29371 h 4020871"/>
              <a:gd name="connsiteX447" fmla="*/ 2843972 w 3652645"/>
              <a:gd name="connsiteY447" fmla="*/ 18746 h 4020871"/>
              <a:gd name="connsiteX448" fmla="*/ 2815629 w 3652645"/>
              <a:gd name="connsiteY448" fmla="*/ 9871 h 4020871"/>
              <a:gd name="connsiteX449" fmla="*/ 2789401 w 3652645"/>
              <a:gd name="connsiteY449" fmla="*/ 2965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508330 w 3652645"/>
              <a:gd name="connsiteY245" fmla="*/ 1395349 h 4020871"/>
              <a:gd name="connsiteX246" fmla="*/ 584159 w 3652645"/>
              <a:gd name="connsiteY246" fmla="*/ 1407001 h 4020871"/>
              <a:gd name="connsiteX247" fmla="*/ 659987 w 3652645"/>
              <a:gd name="connsiteY247" fmla="*/ 1418653 h 4020871"/>
              <a:gd name="connsiteX248" fmla="*/ 741940 w 3652645"/>
              <a:gd name="connsiteY248" fmla="*/ 1425374 h 4020871"/>
              <a:gd name="connsiteX249" fmla="*/ 824155 w 3652645"/>
              <a:gd name="connsiteY249" fmla="*/ 1426871 h 4020871"/>
              <a:gd name="connsiteX250" fmla="*/ 906370 w 3652645"/>
              <a:gd name="connsiteY250" fmla="*/ 1428368 h 4020871"/>
              <a:gd name="connsiteX251" fmla="*/ 994709 w 3652645"/>
              <a:gd name="connsiteY251" fmla="*/ 1424933 h 4020871"/>
              <a:gd name="connsiteX252" fmla="*/ 1077578 w 3652645"/>
              <a:gd name="connsiteY252" fmla="*/ 1413369 h 4020871"/>
              <a:gd name="connsiteX253" fmla="*/ 1160577 w 3652645"/>
              <a:gd name="connsiteY253" fmla="*/ 1399193 h 4020871"/>
              <a:gd name="connsiteX254" fmla="*/ 1445931 w 3652645"/>
              <a:gd name="connsiteY254" fmla="*/ 1334914 h 4020871"/>
              <a:gd name="connsiteX255" fmla="*/ 1582614 w 3652645"/>
              <a:gd name="connsiteY255" fmla="*/ 1305093 h 4020871"/>
              <a:gd name="connsiteX256" fmla="*/ 1707178 w 3652645"/>
              <a:gd name="connsiteY256" fmla="*/ 1282522 h 4020871"/>
              <a:gd name="connsiteX257" fmla="*/ 1831611 w 3652645"/>
              <a:gd name="connsiteY257" fmla="*/ 1262563 h 4020871"/>
              <a:gd name="connsiteX258" fmla="*/ 1949790 w 3652645"/>
              <a:gd name="connsiteY258" fmla="*/ 1250148 h 4020871"/>
              <a:gd name="connsiteX259" fmla="*/ 2067968 w 3652645"/>
              <a:gd name="connsiteY259" fmla="*/ 1237732 h 4020871"/>
              <a:gd name="connsiteX260" fmla="*/ 2180021 w 3652645"/>
              <a:gd name="connsiteY260" fmla="*/ 1230247 h 4020871"/>
              <a:gd name="connsiteX261" fmla="*/ 2285688 w 3652645"/>
              <a:gd name="connsiteY261" fmla="*/ 1232918 h 4020871"/>
              <a:gd name="connsiteX262" fmla="*/ 2391094 w 3652645"/>
              <a:gd name="connsiteY262" fmla="*/ 1240813 h 4020871"/>
              <a:gd name="connsiteX263" fmla="*/ 2475823 w 3652645"/>
              <a:gd name="connsiteY263" fmla="*/ 1251051 h 4020871"/>
              <a:gd name="connsiteX264" fmla="*/ 2472173 w 3652645"/>
              <a:gd name="connsiteY264" fmla="*/ 1252865 h 4020871"/>
              <a:gd name="connsiteX265" fmla="*/ 2471393 w 3652645"/>
              <a:gd name="connsiteY265" fmla="*/ 1255082 h 4020871"/>
              <a:gd name="connsiteX266" fmla="*/ 2446659 w 3652645"/>
              <a:gd name="connsiteY266" fmla="*/ 1266044 h 4020871"/>
              <a:gd name="connsiteX267" fmla="*/ 2185183 w 3652645"/>
              <a:gd name="connsiteY267" fmla="*/ 1772191 h 4020871"/>
              <a:gd name="connsiteX268" fmla="*/ 2175370 w 3652645"/>
              <a:gd name="connsiteY268" fmla="*/ 2037516 h 4020871"/>
              <a:gd name="connsiteX269" fmla="*/ 2196032 w 3652645"/>
              <a:gd name="connsiteY269" fmla="*/ 2037516 h 4020871"/>
              <a:gd name="connsiteX270" fmla="*/ 2196032 w 3652645"/>
              <a:gd name="connsiteY270" fmla="*/ 2065341 h 4020871"/>
              <a:gd name="connsiteX271" fmla="*/ 2443933 w 3652645"/>
              <a:gd name="connsiteY271" fmla="*/ 2065341 h 4020871"/>
              <a:gd name="connsiteX272" fmla="*/ 2443933 w 3652645"/>
              <a:gd name="connsiteY272" fmla="*/ 2037516 h 4020871"/>
              <a:gd name="connsiteX273" fmla="*/ 2463525 w 3652645"/>
              <a:gd name="connsiteY273" fmla="*/ 2037516 h 4020871"/>
              <a:gd name="connsiteX274" fmla="*/ 2479567 w 3652645"/>
              <a:gd name="connsiteY274" fmla="*/ 2037516 h 4020871"/>
              <a:gd name="connsiteX275" fmla="*/ 2459941 w 3652645"/>
              <a:gd name="connsiteY275" fmla="*/ 1772191 h 4020871"/>
              <a:gd name="connsiteX276" fmla="*/ 2546876 w 3652645"/>
              <a:gd name="connsiteY276" fmla="*/ 1416569 h 4020871"/>
              <a:gd name="connsiteX277" fmla="*/ 2553135 w 3652645"/>
              <a:gd name="connsiteY277" fmla="*/ 1418354 h 4020871"/>
              <a:gd name="connsiteX278" fmla="*/ 2560709 w 3652645"/>
              <a:gd name="connsiteY278" fmla="*/ 1430666 h 4020871"/>
              <a:gd name="connsiteX279" fmla="*/ 2587191 w 3652645"/>
              <a:gd name="connsiteY279" fmla="*/ 1476732 h 4020871"/>
              <a:gd name="connsiteX280" fmla="*/ 2611464 w 3652645"/>
              <a:gd name="connsiteY280" fmla="*/ 1522687 h 4020871"/>
              <a:gd name="connsiteX281" fmla="*/ 2621113 w 3652645"/>
              <a:gd name="connsiteY281" fmla="*/ 1551133 h 4020871"/>
              <a:gd name="connsiteX282" fmla="*/ 2634806 w 3652645"/>
              <a:gd name="connsiteY282" fmla="*/ 1587238 h 4020871"/>
              <a:gd name="connsiteX283" fmla="*/ 2665402 w 3652645"/>
              <a:gd name="connsiteY283" fmla="*/ 1683843 h 4020871"/>
              <a:gd name="connsiteX284" fmla="*/ 2701600 w 3652645"/>
              <a:gd name="connsiteY284" fmla="*/ 1801234 h 4020871"/>
              <a:gd name="connsiteX285" fmla="*/ 2734938 w 3652645"/>
              <a:gd name="connsiteY285" fmla="*/ 1931531 h 4020871"/>
              <a:gd name="connsiteX286" fmla="*/ 2768182 w 3652645"/>
              <a:gd name="connsiteY286" fmla="*/ 2063688 h 4020871"/>
              <a:gd name="connsiteX287" fmla="*/ 2795080 w 3652645"/>
              <a:gd name="connsiteY287" fmla="*/ 2189935 h 4020871"/>
              <a:gd name="connsiteX288" fmla="*/ 2816188 w 3652645"/>
              <a:gd name="connsiteY288" fmla="*/ 2299114 h 4020871"/>
              <a:gd name="connsiteX289" fmla="*/ 2822696 w 3652645"/>
              <a:gd name="connsiteY289" fmla="*/ 2346044 h 4020871"/>
              <a:gd name="connsiteX290" fmla="*/ 2825252 w 3652645"/>
              <a:gd name="connsiteY290" fmla="*/ 2383456 h 4020871"/>
              <a:gd name="connsiteX291" fmla="*/ 2889890 w 3652645"/>
              <a:gd name="connsiteY291" fmla="*/ 2374342 h 4020871"/>
              <a:gd name="connsiteX292" fmla="*/ 2899121 w 3652645"/>
              <a:gd name="connsiteY292" fmla="*/ 2456128 h 4020871"/>
              <a:gd name="connsiteX293" fmla="*/ 2910717 w 3652645"/>
              <a:gd name="connsiteY293" fmla="*/ 2622621 h 4020871"/>
              <a:gd name="connsiteX294" fmla="*/ 2916735 w 3652645"/>
              <a:gd name="connsiteY294" fmla="*/ 2723588 h 4020871"/>
              <a:gd name="connsiteX295" fmla="*/ 2922381 w 3652645"/>
              <a:gd name="connsiteY295" fmla="*/ 2831993 h 4020871"/>
              <a:gd name="connsiteX296" fmla="*/ 2927654 w 3652645"/>
              <a:gd name="connsiteY296" fmla="*/ 2947836 h 4020871"/>
              <a:gd name="connsiteX297" fmla="*/ 2930440 w 3652645"/>
              <a:gd name="connsiteY297" fmla="*/ 3069147 h 4020871"/>
              <a:gd name="connsiteX298" fmla="*/ 2930830 w 3652645"/>
              <a:gd name="connsiteY298" fmla="*/ 3194067 h 4020871"/>
              <a:gd name="connsiteX299" fmla="*/ 2929011 w 3652645"/>
              <a:gd name="connsiteY299" fmla="*/ 3318876 h 4020871"/>
              <a:gd name="connsiteX300" fmla="*/ 2924890 w 3652645"/>
              <a:gd name="connsiteY300" fmla="*/ 3445435 h 4020871"/>
              <a:gd name="connsiteX301" fmla="*/ 2914236 w 3652645"/>
              <a:gd name="connsiteY301" fmla="*/ 3569801 h 4020871"/>
              <a:gd name="connsiteX302" fmla="*/ 2901559 w 3652645"/>
              <a:gd name="connsiteY302" fmla="*/ 3690338 h 4020871"/>
              <a:gd name="connsiteX303" fmla="*/ 2894255 w 3652645"/>
              <a:gd name="connsiteY303" fmla="*/ 3747762 h 4020871"/>
              <a:gd name="connsiteX304" fmla="*/ 2884743 w 3652645"/>
              <a:gd name="connsiteY304" fmla="*/ 3805076 h 4020871"/>
              <a:gd name="connsiteX305" fmla="*/ 2891248 w 3652645"/>
              <a:gd name="connsiteY305" fmla="*/ 3806789 h 4020871"/>
              <a:gd name="connsiteX306" fmla="*/ 2888788 w 3652645"/>
              <a:gd name="connsiteY306" fmla="*/ 3812734 h 4020871"/>
              <a:gd name="connsiteX307" fmla="*/ 2883160 w 3652645"/>
              <a:gd name="connsiteY307" fmla="*/ 3836687 h 4020871"/>
              <a:gd name="connsiteX308" fmla="*/ 2873927 w 3652645"/>
              <a:gd name="connsiteY308" fmla="*/ 3888422 h 4020871"/>
              <a:gd name="connsiteX309" fmla="*/ 2868646 w 3652645"/>
              <a:gd name="connsiteY309" fmla="*/ 3949676 h 4020871"/>
              <a:gd name="connsiteX310" fmla="*/ 2910057 w 3652645"/>
              <a:gd name="connsiteY310" fmla="*/ 3962934 h 4020871"/>
              <a:gd name="connsiteX311" fmla="*/ 2971255 w 3652645"/>
              <a:gd name="connsiteY311" fmla="*/ 3979046 h 4020871"/>
              <a:gd name="connsiteX312" fmla="*/ 3041382 w 3652645"/>
              <a:gd name="connsiteY312" fmla="*/ 3993742 h 4020871"/>
              <a:gd name="connsiteX313" fmla="*/ 3115926 w 3652645"/>
              <a:gd name="connsiteY313" fmla="*/ 4008659 h 4020871"/>
              <a:gd name="connsiteX314" fmla="*/ 3153291 w 3652645"/>
              <a:gd name="connsiteY314" fmla="*/ 4014257 h 4020871"/>
              <a:gd name="connsiteX315" fmla="*/ 3188541 w 3652645"/>
              <a:gd name="connsiteY315" fmla="*/ 4017886 h 4020871"/>
              <a:gd name="connsiteX316" fmla="*/ 3219465 w 3652645"/>
              <a:gd name="connsiteY316" fmla="*/ 4019434 h 4020871"/>
              <a:gd name="connsiteX317" fmla="*/ 3248181 w 3652645"/>
              <a:gd name="connsiteY317" fmla="*/ 4020871 h 4020871"/>
              <a:gd name="connsiteX318" fmla="*/ 3272666 w 3652645"/>
              <a:gd name="connsiteY318" fmla="*/ 4018369 h 4020871"/>
              <a:gd name="connsiteX319" fmla="*/ 3292732 w 3652645"/>
              <a:gd name="connsiteY319" fmla="*/ 4015645 h 4020871"/>
              <a:gd name="connsiteX320" fmla="*/ 3299545 w 3652645"/>
              <a:gd name="connsiteY320" fmla="*/ 4012257 h 4020871"/>
              <a:gd name="connsiteX321" fmla="*/ 3304149 w 3652645"/>
              <a:gd name="connsiteY321" fmla="*/ 4008759 h 4020871"/>
              <a:gd name="connsiteX322" fmla="*/ 3308846 w 3652645"/>
              <a:gd name="connsiteY322" fmla="*/ 4003402 h 4020871"/>
              <a:gd name="connsiteX323" fmla="*/ 3309032 w 3652645"/>
              <a:gd name="connsiteY323" fmla="*/ 3999683 h 4020871"/>
              <a:gd name="connsiteX324" fmla="*/ 3313014 w 3652645"/>
              <a:gd name="connsiteY324" fmla="*/ 3987170 h 4020871"/>
              <a:gd name="connsiteX325" fmla="*/ 3356163 w 3652645"/>
              <a:gd name="connsiteY325" fmla="*/ 3987129 h 4020871"/>
              <a:gd name="connsiteX326" fmla="*/ 3424826 w 3652645"/>
              <a:gd name="connsiteY326" fmla="*/ 3986838 h 4020871"/>
              <a:gd name="connsiteX327" fmla="*/ 3484652 w 3652645"/>
              <a:gd name="connsiteY327" fmla="*/ 3986104 h 4020871"/>
              <a:gd name="connsiteX328" fmla="*/ 3540154 w 3652645"/>
              <a:gd name="connsiteY328" fmla="*/ 3983290 h 4020871"/>
              <a:gd name="connsiteX329" fmla="*/ 3544945 w 3652645"/>
              <a:gd name="connsiteY329" fmla="*/ 3976073 h 4020871"/>
              <a:gd name="connsiteX330" fmla="*/ 3549828 w 3652645"/>
              <a:gd name="connsiteY330" fmla="*/ 3966996 h 4020871"/>
              <a:gd name="connsiteX331" fmla="*/ 3552595 w 3652645"/>
              <a:gd name="connsiteY331" fmla="*/ 3955950 h 4020871"/>
              <a:gd name="connsiteX332" fmla="*/ 3555363 w 3652645"/>
              <a:gd name="connsiteY332" fmla="*/ 3944903 h 4020871"/>
              <a:gd name="connsiteX333" fmla="*/ 3555921 w 3652645"/>
              <a:gd name="connsiteY333" fmla="*/ 3933746 h 4020871"/>
              <a:gd name="connsiteX334" fmla="*/ 3552062 w 3652645"/>
              <a:gd name="connsiteY334" fmla="*/ 3922368 h 4020871"/>
              <a:gd name="connsiteX335" fmla="*/ 3547923 w 3652645"/>
              <a:gd name="connsiteY335" fmla="*/ 3916568 h 4020871"/>
              <a:gd name="connsiteX336" fmla="*/ 3543692 w 3652645"/>
              <a:gd name="connsiteY336" fmla="*/ 3912628 h 4020871"/>
              <a:gd name="connsiteX337" fmla="*/ 3528601 w 3652645"/>
              <a:gd name="connsiteY337" fmla="*/ 3904416 h 4020871"/>
              <a:gd name="connsiteX338" fmla="*/ 3509000 w 3652645"/>
              <a:gd name="connsiteY338" fmla="*/ 3897842 h 4020871"/>
              <a:gd name="connsiteX339" fmla="*/ 3487005 w 3652645"/>
              <a:gd name="connsiteY339" fmla="*/ 3894877 h 4020871"/>
              <a:gd name="connsiteX340" fmla="*/ 3462800 w 3652645"/>
              <a:gd name="connsiteY340" fmla="*/ 3891801 h 4020871"/>
              <a:gd name="connsiteX341" fmla="*/ 3416598 w 3652645"/>
              <a:gd name="connsiteY341" fmla="*/ 3885760 h 4020871"/>
              <a:gd name="connsiteX342" fmla="*/ 3396811 w 3652645"/>
              <a:gd name="connsiteY342" fmla="*/ 3882905 h 4020871"/>
              <a:gd name="connsiteX343" fmla="*/ 3381535 w 3652645"/>
              <a:gd name="connsiteY343" fmla="*/ 3878412 h 4020871"/>
              <a:gd name="connsiteX344" fmla="*/ 3372792 w 3652645"/>
              <a:gd name="connsiteY344" fmla="*/ 3876110 h 4020871"/>
              <a:gd name="connsiteX345" fmla="*/ 3366445 w 3652645"/>
              <a:gd name="connsiteY345" fmla="*/ 3870200 h 4020871"/>
              <a:gd name="connsiteX346" fmla="*/ 3355866 w 3652645"/>
              <a:gd name="connsiteY346" fmla="*/ 3860350 h 4020871"/>
              <a:gd name="connsiteX347" fmla="*/ 3345473 w 3652645"/>
              <a:gd name="connsiteY347" fmla="*/ 3846780 h 4020871"/>
              <a:gd name="connsiteX348" fmla="*/ 3335080 w 3652645"/>
              <a:gd name="connsiteY348" fmla="*/ 3833211 h 4020871"/>
              <a:gd name="connsiteX349" fmla="*/ 3326771 w 3652645"/>
              <a:gd name="connsiteY349" fmla="*/ 3816075 h 4020871"/>
              <a:gd name="connsiteX350" fmla="*/ 3327083 w 3652645"/>
              <a:gd name="connsiteY350" fmla="*/ 3816032 h 4020871"/>
              <a:gd name="connsiteX351" fmla="*/ 3350314 w 3652645"/>
              <a:gd name="connsiteY351" fmla="*/ 3750085 h 4020871"/>
              <a:gd name="connsiteX352" fmla="*/ 3369220 w 3652645"/>
              <a:gd name="connsiteY352" fmla="*/ 3682056 h 4020871"/>
              <a:gd name="connsiteX353" fmla="*/ 3390336 w 3652645"/>
              <a:gd name="connsiteY353" fmla="*/ 3614139 h 4020871"/>
              <a:gd name="connsiteX354" fmla="*/ 3407033 w 3652645"/>
              <a:gd name="connsiteY354" fmla="*/ 3546000 h 4020871"/>
              <a:gd name="connsiteX355" fmla="*/ 3440521 w 3652645"/>
              <a:gd name="connsiteY355" fmla="*/ 3407863 h 4020871"/>
              <a:gd name="connsiteX356" fmla="*/ 3467196 w 3652645"/>
              <a:gd name="connsiteY356" fmla="*/ 3273113 h 4020871"/>
              <a:gd name="connsiteX357" fmla="*/ 3491662 w 3652645"/>
              <a:gd name="connsiteY357" fmla="*/ 3138252 h 4020871"/>
              <a:gd name="connsiteX358" fmla="*/ 3511432 w 3652645"/>
              <a:gd name="connsiteY358" fmla="*/ 3008749 h 4020871"/>
              <a:gd name="connsiteX359" fmla="*/ 3526504 w 3652645"/>
              <a:gd name="connsiteY359" fmla="*/ 2884603 h 4020871"/>
              <a:gd name="connsiteX360" fmla="*/ 3538995 w 3652645"/>
              <a:gd name="connsiteY360" fmla="*/ 2767785 h 4020871"/>
              <a:gd name="connsiteX361" fmla="*/ 3548904 w 3652645"/>
              <a:gd name="connsiteY361" fmla="*/ 2658294 h 4020871"/>
              <a:gd name="connsiteX362" fmla="*/ 3558256 w 3652645"/>
              <a:gd name="connsiteY362" fmla="*/ 2559961 h 4020871"/>
              <a:gd name="connsiteX363" fmla="*/ 3566447 w 3652645"/>
              <a:gd name="connsiteY363" fmla="*/ 2396323 h 4020871"/>
              <a:gd name="connsiteX364" fmla="*/ 3568958 w 3652645"/>
              <a:gd name="connsiteY364" fmla="*/ 2310274 h 4020871"/>
              <a:gd name="connsiteX365" fmla="*/ 3588806 w 3652645"/>
              <a:gd name="connsiteY365" fmla="*/ 2309715 h 4020871"/>
              <a:gd name="connsiteX366" fmla="*/ 3623730 w 3652645"/>
              <a:gd name="connsiteY366" fmla="*/ 2308732 h 4020871"/>
              <a:gd name="connsiteX367" fmla="*/ 3652645 w 3652645"/>
              <a:gd name="connsiteY367" fmla="*/ 2311157 h 4020871"/>
              <a:gd name="connsiteX368" fmla="*/ 3591057 w 3652645"/>
              <a:gd name="connsiteY368" fmla="*/ 2170125 h 4020871"/>
              <a:gd name="connsiteX369" fmla="*/ 3546958 w 3652645"/>
              <a:gd name="connsiteY369" fmla="*/ 2071609 h 4020871"/>
              <a:gd name="connsiteX370" fmla="*/ 3549898 w 3652645"/>
              <a:gd name="connsiteY370" fmla="*/ 2057556 h 4020871"/>
              <a:gd name="connsiteX371" fmla="*/ 3599083 w 3652645"/>
              <a:gd name="connsiteY371" fmla="*/ 1813507 h 4020871"/>
              <a:gd name="connsiteX372" fmla="*/ 3191359 w 3652645"/>
              <a:gd name="connsiteY372" fmla="*/ 1223961 h 4020871"/>
              <a:gd name="connsiteX373" fmla="*/ 3128389 w 3652645"/>
              <a:gd name="connsiteY373" fmla="*/ 1221808 h 4020871"/>
              <a:gd name="connsiteX374" fmla="*/ 3125038 w 3652645"/>
              <a:gd name="connsiteY374" fmla="*/ 1216571 h 4020871"/>
              <a:gd name="connsiteX375" fmla="*/ 3076442 w 3652645"/>
              <a:gd name="connsiteY375" fmla="*/ 1214138 h 4020871"/>
              <a:gd name="connsiteX376" fmla="*/ 3065949 w 3652645"/>
              <a:gd name="connsiteY376" fmla="*/ 1213783 h 4020871"/>
              <a:gd name="connsiteX377" fmla="*/ 3041058 w 3652645"/>
              <a:gd name="connsiteY377" fmla="*/ 1194616 h 4020871"/>
              <a:gd name="connsiteX378" fmla="*/ 3040101 w 3652645"/>
              <a:gd name="connsiteY378" fmla="*/ 1188084 h 4020871"/>
              <a:gd name="connsiteX379" fmla="*/ 2990972 w 3652645"/>
              <a:gd name="connsiteY379" fmla="*/ 1152070 h 4020871"/>
              <a:gd name="connsiteX380" fmla="*/ 2954796 w 3652645"/>
              <a:gd name="connsiteY380" fmla="*/ 1186236 h 4020871"/>
              <a:gd name="connsiteX381" fmla="*/ 2931237 w 3652645"/>
              <a:gd name="connsiteY381" fmla="*/ 1150945 h 4020871"/>
              <a:gd name="connsiteX382" fmla="*/ 2903727 w 3652645"/>
              <a:gd name="connsiteY382" fmla="*/ 1104951 h 4020871"/>
              <a:gd name="connsiteX383" fmla="*/ 2935867 w 3652645"/>
              <a:gd name="connsiteY383" fmla="*/ 1102708 h 4020871"/>
              <a:gd name="connsiteX384" fmla="*/ 2982720 w 3652645"/>
              <a:gd name="connsiteY384" fmla="*/ 1095732 h 4020871"/>
              <a:gd name="connsiteX385" fmla="*/ 3027456 w 3652645"/>
              <a:gd name="connsiteY385" fmla="*/ 1086786 h 4020871"/>
              <a:gd name="connsiteX386" fmla="*/ 3067961 w 3652645"/>
              <a:gd name="connsiteY386" fmla="*/ 1073901 h 4020871"/>
              <a:gd name="connsiteX387" fmla="*/ 3088307 w 3652645"/>
              <a:gd name="connsiteY387" fmla="*/ 1065598 h 4020871"/>
              <a:gd name="connsiteX388" fmla="*/ 3106444 w 3652645"/>
              <a:gd name="connsiteY388" fmla="*/ 1057185 h 4020871"/>
              <a:gd name="connsiteX389" fmla="*/ 3124673 w 3652645"/>
              <a:gd name="connsiteY389" fmla="*/ 1046912 h 4020871"/>
              <a:gd name="connsiteX390" fmla="*/ 3138485 w 3652645"/>
              <a:gd name="connsiteY390" fmla="*/ 1036419 h 4020871"/>
              <a:gd name="connsiteX391" fmla="*/ 3154600 w 3652645"/>
              <a:gd name="connsiteY391" fmla="*/ 1024176 h 4020871"/>
              <a:gd name="connsiteX392" fmla="*/ 3166295 w 3652645"/>
              <a:gd name="connsiteY392" fmla="*/ 1011712 h 4020871"/>
              <a:gd name="connsiteX393" fmla="*/ 3175876 w 3652645"/>
              <a:gd name="connsiteY393" fmla="*/ 997278 h 4020871"/>
              <a:gd name="connsiteX394" fmla="*/ 3185456 w 3652645"/>
              <a:gd name="connsiteY394" fmla="*/ 982845 h 4020871"/>
              <a:gd name="connsiteX395" fmla="*/ 3192920 w 3652645"/>
              <a:gd name="connsiteY395" fmla="*/ 966441 h 4020871"/>
              <a:gd name="connsiteX396" fmla="*/ 3195967 w 3652645"/>
              <a:gd name="connsiteY396" fmla="*/ 949816 h 4020871"/>
              <a:gd name="connsiteX397" fmla="*/ 3200038 w 3652645"/>
              <a:gd name="connsiteY397" fmla="*/ 912736 h 4020871"/>
              <a:gd name="connsiteX398" fmla="*/ 3202179 w 3652645"/>
              <a:gd name="connsiteY398" fmla="*/ 869967 h 4020871"/>
              <a:gd name="connsiteX399" fmla="*/ 3199995 w 3652645"/>
              <a:gd name="connsiteY399" fmla="*/ 825117 h 4020871"/>
              <a:gd name="connsiteX400" fmla="*/ 3195788 w 3652645"/>
              <a:gd name="connsiteY400" fmla="*/ 776438 h 4020871"/>
              <a:gd name="connsiteX401" fmla="*/ 3189466 w 3652645"/>
              <a:gd name="connsiteY401" fmla="*/ 725788 h 4020871"/>
              <a:gd name="connsiteX402" fmla="*/ 3180841 w 3652645"/>
              <a:gd name="connsiteY402" fmla="*/ 676888 h 4020871"/>
              <a:gd name="connsiteX403" fmla="*/ 3164045 w 3652645"/>
              <a:gd name="connsiteY403" fmla="*/ 599125 h 4020871"/>
              <a:gd name="connsiteX404" fmla="*/ 3177124 w 3652645"/>
              <a:gd name="connsiteY404" fmla="*/ 574171 h 4020871"/>
              <a:gd name="connsiteX405" fmla="*/ 3189751 w 3652645"/>
              <a:gd name="connsiteY405" fmla="*/ 543112 h 4020871"/>
              <a:gd name="connsiteX406" fmla="*/ 3195751 w 3652645"/>
              <a:gd name="connsiteY406" fmla="*/ 511722 h 4020871"/>
              <a:gd name="connsiteX407" fmla="*/ 3197240 w 3652645"/>
              <a:gd name="connsiteY407" fmla="*/ 481969 h 4020871"/>
              <a:gd name="connsiteX408" fmla="*/ 3196428 w 3652645"/>
              <a:gd name="connsiteY408" fmla="*/ 453966 h 4020871"/>
              <a:gd name="connsiteX409" fmla="*/ 3191197 w 3652645"/>
              <a:gd name="connsiteY409" fmla="*/ 425741 h 4020871"/>
              <a:gd name="connsiteX410" fmla="*/ 3183571 w 3652645"/>
              <a:gd name="connsiteY410" fmla="*/ 401125 h 4020871"/>
              <a:gd name="connsiteX411" fmla="*/ 3175853 w 3652645"/>
              <a:gd name="connsiteY411" fmla="*/ 378369 h 4020871"/>
              <a:gd name="connsiteX412" fmla="*/ 3165832 w 3652645"/>
              <a:gd name="connsiteY412" fmla="*/ 357361 h 4020871"/>
              <a:gd name="connsiteX413" fmla="*/ 3147584 w 3652645"/>
              <a:gd name="connsiteY413" fmla="*/ 324843 h 4020871"/>
              <a:gd name="connsiteX414" fmla="*/ 3152046 w 3652645"/>
              <a:gd name="connsiteY414" fmla="*/ 323116 h 4020871"/>
              <a:gd name="connsiteX415" fmla="*/ 3174786 w 3652645"/>
              <a:gd name="connsiteY415" fmla="*/ 311205 h 4020871"/>
              <a:gd name="connsiteX416" fmla="*/ 3199829 w 3652645"/>
              <a:gd name="connsiteY416" fmla="*/ 297545 h 4020871"/>
              <a:gd name="connsiteX417" fmla="*/ 3222849 w 3652645"/>
              <a:gd name="connsiteY417" fmla="*/ 280056 h 4020871"/>
              <a:gd name="connsiteX418" fmla="*/ 3243753 w 3652645"/>
              <a:gd name="connsiteY418" fmla="*/ 260596 h 4020871"/>
              <a:gd name="connsiteX419" fmla="*/ 3255262 w 3652645"/>
              <a:gd name="connsiteY419" fmla="*/ 251851 h 4020871"/>
              <a:gd name="connsiteX420" fmla="*/ 3262448 w 3652645"/>
              <a:gd name="connsiteY420" fmla="*/ 241026 h 4020871"/>
              <a:gd name="connsiteX421" fmla="*/ 3269726 w 3652645"/>
              <a:gd name="connsiteY421" fmla="*/ 228341 h 4020871"/>
              <a:gd name="connsiteX422" fmla="*/ 3274702 w 3652645"/>
              <a:gd name="connsiteY422" fmla="*/ 217405 h 4020871"/>
              <a:gd name="connsiteX423" fmla="*/ 3277563 w 3652645"/>
              <a:gd name="connsiteY423" fmla="*/ 204499 h 4020871"/>
              <a:gd name="connsiteX424" fmla="*/ 3280423 w 3652645"/>
              <a:gd name="connsiteY424" fmla="*/ 191592 h 4020871"/>
              <a:gd name="connsiteX425" fmla="*/ 3278866 w 3652645"/>
              <a:gd name="connsiteY425" fmla="*/ 178465 h 4020871"/>
              <a:gd name="connsiteX426" fmla="*/ 3277309 w 3652645"/>
              <a:gd name="connsiteY426" fmla="*/ 165338 h 4020871"/>
              <a:gd name="connsiteX427" fmla="*/ 3271427 w 3652645"/>
              <a:gd name="connsiteY427" fmla="*/ 150131 h 4020871"/>
              <a:gd name="connsiteX428" fmla="*/ 3263336 w 3652645"/>
              <a:gd name="connsiteY428" fmla="*/ 134812 h 4020871"/>
              <a:gd name="connsiteX429" fmla="*/ 3253036 w 3652645"/>
              <a:gd name="connsiteY429" fmla="*/ 119383 h 4020871"/>
              <a:gd name="connsiteX430" fmla="*/ 3238318 w 3652645"/>
              <a:gd name="connsiteY430" fmla="*/ 103733 h 4020871"/>
              <a:gd name="connsiteX431" fmla="*/ 3221392 w 3652645"/>
              <a:gd name="connsiteY431" fmla="*/ 87972 h 4020871"/>
              <a:gd name="connsiteX432" fmla="*/ 3200047 w 3652645"/>
              <a:gd name="connsiteY432" fmla="*/ 71990 h 4020871"/>
              <a:gd name="connsiteX433" fmla="*/ 3174378 w 3652645"/>
              <a:gd name="connsiteY433" fmla="*/ 53927 h 4020871"/>
              <a:gd name="connsiteX434" fmla="*/ 3146407 w 3652645"/>
              <a:gd name="connsiteY434" fmla="*/ 37614 h 4020871"/>
              <a:gd name="connsiteX435" fmla="*/ 3137571 w 3652645"/>
              <a:gd name="connsiteY435" fmla="*/ 37172 h 4020871"/>
              <a:gd name="connsiteX436" fmla="*/ 3126433 w 3652645"/>
              <a:gd name="connsiteY436" fmla="*/ 38478 h 4020871"/>
              <a:gd name="connsiteX437" fmla="*/ 3110692 w 3652645"/>
              <a:gd name="connsiteY437" fmla="*/ 43283 h 4020871"/>
              <a:gd name="connsiteX438" fmla="*/ 3094764 w 3652645"/>
              <a:gd name="connsiteY438" fmla="*/ 51806 h 4020871"/>
              <a:gd name="connsiteX439" fmla="*/ 3078650 w 3652645"/>
              <a:gd name="connsiteY439" fmla="*/ 64049 h 4020871"/>
              <a:gd name="connsiteX440" fmla="*/ 3059862 w 3652645"/>
              <a:gd name="connsiteY440" fmla="*/ 85479 h 4020871"/>
              <a:gd name="connsiteX441" fmla="*/ 3050375 w 3652645"/>
              <a:gd name="connsiteY441" fmla="*/ 98053 h 4020871"/>
              <a:gd name="connsiteX442" fmla="*/ 3043003 w 3652645"/>
              <a:gd name="connsiteY442" fmla="*/ 112597 h 4020871"/>
              <a:gd name="connsiteX443" fmla="*/ 2999942 w 3652645"/>
              <a:gd name="connsiteY443" fmla="*/ 88072 h 4020871"/>
              <a:gd name="connsiteX444" fmla="*/ 2952370 w 3652645"/>
              <a:gd name="connsiteY444" fmla="*/ 65184 h 4020871"/>
              <a:gd name="connsiteX445" fmla="*/ 2898264 w 3652645"/>
              <a:gd name="connsiteY445" fmla="*/ 40106 h 4020871"/>
              <a:gd name="connsiteX446" fmla="*/ 2870014 w 3652645"/>
              <a:gd name="connsiteY446" fmla="*/ 29371 h 4020871"/>
              <a:gd name="connsiteX447" fmla="*/ 2843972 w 3652645"/>
              <a:gd name="connsiteY447" fmla="*/ 18746 h 4020871"/>
              <a:gd name="connsiteX448" fmla="*/ 2815629 w 3652645"/>
              <a:gd name="connsiteY448" fmla="*/ 9871 h 4020871"/>
              <a:gd name="connsiteX449" fmla="*/ 2789401 w 3652645"/>
              <a:gd name="connsiteY449" fmla="*/ 2965 h 4020871"/>
              <a:gd name="connsiteX450" fmla="*/ 2767405 w 3652645"/>
              <a:gd name="connsiteY450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584159 w 3652645"/>
              <a:gd name="connsiteY245" fmla="*/ 1407001 h 4020871"/>
              <a:gd name="connsiteX246" fmla="*/ 659987 w 3652645"/>
              <a:gd name="connsiteY246" fmla="*/ 1418653 h 4020871"/>
              <a:gd name="connsiteX247" fmla="*/ 741940 w 3652645"/>
              <a:gd name="connsiteY247" fmla="*/ 1425374 h 4020871"/>
              <a:gd name="connsiteX248" fmla="*/ 824155 w 3652645"/>
              <a:gd name="connsiteY248" fmla="*/ 1426871 h 4020871"/>
              <a:gd name="connsiteX249" fmla="*/ 906370 w 3652645"/>
              <a:gd name="connsiteY249" fmla="*/ 1428368 h 4020871"/>
              <a:gd name="connsiteX250" fmla="*/ 994709 w 3652645"/>
              <a:gd name="connsiteY250" fmla="*/ 1424933 h 4020871"/>
              <a:gd name="connsiteX251" fmla="*/ 1077578 w 3652645"/>
              <a:gd name="connsiteY251" fmla="*/ 1413369 h 4020871"/>
              <a:gd name="connsiteX252" fmla="*/ 1160577 w 3652645"/>
              <a:gd name="connsiteY252" fmla="*/ 1399193 h 4020871"/>
              <a:gd name="connsiteX253" fmla="*/ 1445931 w 3652645"/>
              <a:gd name="connsiteY253" fmla="*/ 1334914 h 4020871"/>
              <a:gd name="connsiteX254" fmla="*/ 1582614 w 3652645"/>
              <a:gd name="connsiteY254" fmla="*/ 1305093 h 4020871"/>
              <a:gd name="connsiteX255" fmla="*/ 1707178 w 3652645"/>
              <a:gd name="connsiteY255" fmla="*/ 1282522 h 4020871"/>
              <a:gd name="connsiteX256" fmla="*/ 1831611 w 3652645"/>
              <a:gd name="connsiteY256" fmla="*/ 1262563 h 4020871"/>
              <a:gd name="connsiteX257" fmla="*/ 1949790 w 3652645"/>
              <a:gd name="connsiteY257" fmla="*/ 1250148 h 4020871"/>
              <a:gd name="connsiteX258" fmla="*/ 2067968 w 3652645"/>
              <a:gd name="connsiteY258" fmla="*/ 1237732 h 4020871"/>
              <a:gd name="connsiteX259" fmla="*/ 2180021 w 3652645"/>
              <a:gd name="connsiteY259" fmla="*/ 1230247 h 4020871"/>
              <a:gd name="connsiteX260" fmla="*/ 2285688 w 3652645"/>
              <a:gd name="connsiteY260" fmla="*/ 1232918 h 4020871"/>
              <a:gd name="connsiteX261" fmla="*/ 2391094 w 3652645"/>
              <a:gd name="connsiteY261" fmla="*/ 1240813 h 4020871"/>
              <a:gd name="connsiteX262" fmla="*/ 2475823 w 3652645"/>
              <a:gd name="connsiteY262" fmla="*/ 1251051 h 4020871"/>
              <a:gd name="connsiteX263" fmla="*/ 2472173 w 3652645"/>
              <a:gd name="connsiteY263" fmla="*/ 1252865 h 4020871"/>
              <a:gd name="connsiteX264" fmla="*/ 2471393 w 3652645"/>
              <a:gd name="connsiteY264" fmla="*/ 1255082 h 4020871"/>
              <a:gd name="connsiteX265" fmla="*/ 2446659 w 3652645"/>
              <a:gd name="connsiteY265" fmla="*/ 1266044 h 4020871"/>
              <a:gd name="connsiteX266" fmla="*/ 2185183 w 3652645"/>
              <a:gd name="connsiteY266" fmla="*/ 1772191 h 4020871"/>
              <a:gd name="connsiteX267" fmla="*/ 2175370 w 3652645"/>
              <a:gd name="connsiteY267" fmla="*/ 2037516 h 4020871"/>
              <a:gd name="connsiteX268" fmla="*/ 2196032 w 3652645"/>
              <a:gd name="connsiteY268" fmla="*/ 2037516 h 4020871"/>
              <a:gd name="connsiteX269" fmla="*/ 2196032 w 3652645"/>
              <a:gd name="connsiteY269" fmla="*/ 2065341 h 4020871"/>
              <a:gd name="connsiteX270" fmla="*/ 2443933 w 3652645"/>
              <a:gd name="connsiteY270" fmla="*/ 2065341 h 4020871"/>
              <a:gd name="connsiteX271" fmla="*/ 2443933 w 3652645"/>
              <a:gd name="connsiteY271" fmla="*/ 2037516 h 4020871"/>
              <a:gd name="connsiteX272" fmla="*/ 2463525 w 3652645"/>
              <a:gd name="connsiteY272" fmla="*/ 2037516 h 4020871"/>
              <a:gd name="connsiteX273" fmla="*/ 2479567 w 3652645"/>
              <a:gd name="connsiteY273" fmla="*/ 2037516 h 4020871"/>
              <a:gd name="connsiteX274" fmla="*/ 2459941 w 3652645"/>
              <a:gd name="connsiteY274" fmla="*/ 1772191 h 4020871"/>
              <a:gd name="connsiteX275" fmla="*/ 2546876 w 3652645"/>
              <a:gd name="connsiteY275" fmla="*/ 1416569 h 4020871"/>
              <a:gd name="connsiteX276" fmla="*/ 2553135 w 3652645"/>
              <a:gd name="connsiteY276" fmla="*/ 1418354 h 4020871"/>
              <a:gd name="connsiteX277" fmla="*/ 2560709 w 3652645"/>
              <a:gd name="connsiteY277" fmla="*/ 1430666 h 4020871"/>
              <a:gd name="connsiteX278" fmla="*/ 2587191 w 3652645"/>
              <a:gd name="connsiteY278" fmla="*/ 1476732 h 4020871"/>
              <a:gd name="connsiteX279" fmla="*/ 2611464 w 3652645"/>
              <a:gd name="connsiteY279" fmla="*/ 1522687 h 4020871"/>
              <a:gd name="connsiteX280" fmla="*/ 2621113 w 3652645"/>
              <a:gd name="connsiteY280" fmla="*/ 1551133 h 4020871"/>
              <a:gd name="connsiteX281" fmla="*/ 2634806 w 3652645"/>
              <a:gd name="connsiteY281" fmla="*/ 1587238 h 4020871"/>
              <a:gd name="connsiteX282" fmla="*/ 2665402 w 3652645"/>
              <a:gd name="connsiteY282" fmla="*/ 1683843 h 4020871"/>
              <a:gd name="connsiteX283" fmla="*/ 2701600 w 3652645"/>
              <a:gd name="connsiteY283" fmla="*/ 1801234 h 4020871"/>
              <a:gd name="connsiteX284" fmla="*/ 2734938 w 3652645"/>
              <a:gd name="connsiteY284" fmla="*/ 1931531 h 4020871"/>
              <a:gd name="connsiteX285" fmla="*/ 2768182 w 3652645"/>
              <a:gd name="connsiteY285" fmla="*/ 2063688 h 4020871"/>
              <a:gd name="connsiteX286" fmla="*/ 2795080 w 3652645"/>
              <a:gd name="connsiteY286" fmla="*/ 2189935 h 4020871"/>
              <a:gd name="connsiteX287" fmla="*/ 2816188 w 3652645"/>
              <a:gd name="connsiteY287" fmla="*/ 2299114 h 4020871"/>
              <a:gd name="connsiteX288" fmla="*/ 2822696 w 3652645"/>
              <a:gd name="connsiteY288" fmla="*/ 2346044 h 4020871"/>
              <a:gd name="connsiteX289" fmla="*/ 2825252 w 3652645"/>
              <a:gd name="connsiteY289" fmla="*/ 2383456 h 4020871"/>
              <a:gd name="connsiteX290" fmla="*/ 2889890 w 3652645"/>
              <a:gd name="connsiteY290" fmla="*/ 2374342 h 4020871"/>
              <a:gd name="connsiteX291" fmla="*/ 2899121 w 3652645"/>
              <a:gd name="connsiteY291" fmla="*/ 2456128 h 4020871"/>
              <a:gd name="connsiteX292" fmla="*/ 2910717 w 3652645"/>
              <a:gd name="connsiteY292" fmla="*/ 2622621 h 4020871"/>
              <a:gd name="connsiteX293" fmla="*/ 2916735 w 3652645"/>
              <a:gd name="connsiteY293" fmla="*/ 2723588 h 4020871"/>
              <a:gd name="connsiteX294" fmla="*/ 2922381 w 3652645"/>
              <a:gd name="connsiteY294" fmla="*/ 2831993 h 4020871"/>
              <a:gd name="connsiteX295" fmla="*/ 2927654 w 3652645"/>
              <a:gd name="connsiteY295" fmla="*/ 2947836 h 4020871"/>
              <a:gd name="connsiteX296" fmla="*/ 2930440 w 3652645"/>
              <a:gd name="connsiteY296" fmla="*/ 3069147 h 4020871"/>
              <a:gd name="connsiteX297" fmla="*/ 2930830 w 3652645"/>
              <a:gd name="connsiteY297" fmla="*/ 3194067 h 4020871"/>
              <a:gd name="connsiteX298" fmla="*/ 2929011 w 3652645"/>
              <a:gd name="connsiteY298" fmla="*/ 3318876 h 4020871"/>
              <a:gd name="connsiteX299" fmla="*/ 2924890 w 3652645"/>
              <a:gd name="connsiteY299" fmla="*/ 3445435 h 4020871"/>
              <a:gd name="connsiteX300" fmla="*/ 2914236 w 3652645"/>
              <a:gd name="connsiteY300" fmla="*/ 3569801 h 4020871"/>
              <a:gd name="connsiteX301" fmla="*/ 2901559 w 3652645"/>
              <a:gd name="connsiteY301" fmla="*/ 3690338 h 4020871"/>
              <a:gd name="connsiteX302" fmla="*/ 2894255 w 3652645"/>
              <a:gd name="connsiteY302" fmla="*/ 3747762 h 4020871"/>
              <a:gd name="connsiteX303" fmla="*/ 2884743 w 3652645"/>
              <a:gd name="connsiteY303" fmla="*/ 3805076 h 4020871"/>
              <a:gd name="connsiteX304" fmla="*/ 2891248 w 3652645"/>
              <a:gd name="connsiteY304" fmla="*/ 3806789 h 4020871"/>
              <a:gd name="connsiteX305" fmla="*/ 2888788 w 3652645"/>
              <a:gd name="connsiteY305" fmla="*/ 3812734 h 4020871"/>
              <a:gd name="connsiteX306" fmla="*/ 2883160 w 3652645"/>
              <a:gd name="connsiteY306" fmla="*/ 3836687 h 4020871"/>
              <a:gd name="connsiteX307" fmla="*/ 2873927 w 3652645"/>
              <a:gd name="connsiteY307" fmla="*/ 3888422 h 4020871"/>
              <a:gd name="connsiteX308" fmla="*/ 2868646 w 3652645"/>
              <a:gd name="connsiteY308" fmla="*/ 3949676 h 4020871"/>
              <a:gd name="connsiteX309" fmla="*/ 2910057 w 3652645"/>
              <a:gd name="connsiteY309" fmla="*/ 3962934 h 4020871"/>
              <a:gd name="connsiteX310" fmla="*/ 2971255 w 3652645"/>
              <a:gd name="connsiteY310" fmla="*/ 3979046 h 4020871"/>
              <a:gd name="connsiteX311" fmla="*/ 3041382 w 3652645"/>
              <a:gd name="connsiteY311" fmla="*/ 3993742 h 4020871"/>
              <a:gd name="connsiteX312" fmla="*/ 3115926 w 3652645"/>
              <a:gd name="connsiteY312" fmla="*/ 4008659 h 4020871"/>
              <a:gd name="connsiteX313" fmla="*/ 3153291 w 3652645"/>
              <a:gd name="connsiteY313" fmla="*/ 4014257 h 4020871"/>
              <a:gd name="connsiteX314" fmla="*/ 3188541 w 3652645"/>
              <a:gd name="connsiteY314" fmla="*/ 4017886 h 4020871"/>
              <a:gd name="connsiteX315" fmla="*/ 3219465 w 3652645"/>
              <a:gd name="connsiteY315" fmla="*/ 4019434 h 4020871"/>
              <a:gd name="connsiteX316" fmla="*/ 3248181 w 3652645"/>
              <a:gd name="connsiteY316" fmla="*/ 4020871 h 4020871"/>
              <a:gd name="connsiteX317" fmla="*/ 3272666 w 3652645"/>
              <a:gd name="connsiteY317" fmla="*/ 4018369 h 4020871"/>
              <a:gd name="connsiteX318" fmla="*/ 3292732 w 3652645"/>
              <a:gd name="connsiteY318" fmla="*/ 4015645 h 4020871"/>
              <a:gd name="connsiteX319" fmla="*/ 3299545 w 3652645"/>
              <a:gd name="connsiteY319" fmla="*/ 4012257 h 4020871"/>
              <a:gd name="connsiteX320" fmla="*/ 3304149 w 3652645"/>
              <a:gd name="connsiteY320" fmla="*/ 4008759 h 4020871"/>
              <a:gd name="connsiteX321" fmla="*/ 3308846 w 3652645"/>
              <a:gd name="connsiteY321" fmla="*/ 4003402 h 4020871"/>
              <a:gd name="connsiteX322" fmla="*/ 3309032 w 3652645"/>
              <a:gd name="connsiteY322" fmla="*/ 3999683 h 4020871"/>
              <a:gd name="connsiteX323" fmla="*/ 3313014 w 3652645"/>
              <a:gd name="connsiteY323" fmla="*/ 3987170 h 4020871"/>
              <a:gd name="connsiteX324" fmla="*/ 3356163 w 3652645"/>
              <a:gd name="connsiteY324" fmla="*/ 3987129 h 4020871"/>
              <a:gd name="connsiteX325" fmla="*/ 3424826 w 3652645"/>
              <a:gd name="connsiteY325" fmla="*/ 3986838 h 4020871"/>
              <a:gd name="connsiteX326" fmla="*/ 3484652 w 3652645"/>
              <a:gd name="connsiteY326" fmla="*/ 3986104 h 4020871"/>
              <a:gd name="connsiteX327" fmla="*/ 3540154 w 3652645"/>
              <a:gd name="connsiteY327" fmla="*/ 3983290 h 4020871"/>
              <a:gd name="connsiteX328" fmla="*/ 3544945 w 3652645"/>
              <a:gd name="connsiteY328" fmla="*/ 3976073 h 4020871"/>
              <a:gd name="connsiteX329" fmla="*/ 3549828 w 3652645"/>
              <a:gd name="connsiteY329" fmla="*/ 3966996 h 4020871"/>
              <a:gd name="connsiteX330" fmla="*/ 3552595 w 3652645"/>
              <a:gd name="connsiteY330" fmla="*/ 3955950 h 4020871"/>
              <a:gd name="connsiteX331" fmla="*/ 3555363 w 3652645"/>
              <a:gd name="connsiteY331" fmla="*/ 3944903 h 4020871"/>
              <a:gd name="connsiteX332" fmla="*/ 3555921 w 3652645"/>
              <a:gd name="connsiteY332" fmla="*/ 3933746 h 4020871"/>
              <a:gd name="connsiteX333" fmla="*/ 3552062 w 3652645"/>
              <a:gd name="connsiteY333" fmla="*/ 3922368 h 4020871"/>
              <a:gd name="connsiteX334" fmla="*/ 3547923 w 3652645"/>
              <a:gd name="connsiteY334" fmla="*/ 3916568 h 4020871"/>
              <a:gd name="connsiteX335" fmla="*/ 3543692 w 3652645"/>
              <a:gd name="connsiteY335" fmla="*/ 3912628 h 4020871"/>
              <a:gd name="connsiteX336" fmla="*/ 3528601 w 3652645"/>
              <a:gd name="connsiteY336" fmla="*/ 3904416 h 4020871"/>
              <a:gd name="connsiteX337" fmla="*/ 3509000 w 3652645"/>
              <a:gd name="connsiteY337" fmla="*/ 3897842 h 4020871"/>
              <a:gd name="connsiteX338" fmla="*/ 3487005 w 3652645"/>
              <a:gd name="connsiteY338" fmla="*/ 3894877 h 4020871"/>
              <a:gd name="connsiteX339" fmla="*/ 3462800 w 3652645"/>
              <a:gd name="connsiteY339" fmla="*/ 3891801 h 4020871"/>
              <a:gd name="connsiteX340" fmla="*/ 3416598 w 3652645"/>
              <a:gd name="connsiteY340" fmla="*/ 3885760 h 4020871"/>
              <a:gd name="connsiteX341" fmla="*/ 3396811 w 3652645"/>
              <a:gd name="connsiteY341" fmla="*/ 3882905 h 4020871"/>
              <a:gd name="connsiteX342" fmla="*/ 3381535 w 3652645"/>
              <a:gd name="connsiteY342" fmla="*/ 3878412 h 4020871"/>
              <a:gd name="connsiteX343" fmla="*/ 3372792 w 3652645"/>
              <a:gd name="connsiteY343" fmla="*/ 3876110 h 4020871"/>
              <a:gd name="connsiteX344" fmla="*/ 3366445 w 3652645"/>
              <a:gd name="connsiteY344" fmla="*/ 3870200 h 4020871"/>
              <a:gd name="connsiteX345" fmla="*/ 3355866 w 3652645"/>
              <a:gd name="connsiteY345" fmla="*/ 3860350 h 4020871"/>
              <a:gd name="connsiteX346" fmla="*/ 3345473 w 3652645"/>
              <a:gd name="connsiteY346" fmla="*/ 3846780 h 4020871"/>
              <a:gd name="connsiteX347" fmla="*/ 3335080 w 3652645"/>
              <a:gd name="connsiteY347" fmla="*/ 3833211 h 4020871"/>
              <a:gd name="connsiteX348" fmla="*/ 3326771 w 3652645"/>
              <a:gd name="connsiteY348" fmla="*/ 3816075 h 4020871"/>
              <a:gd name="connsiteX349" fmla="*/ 3327083 w 3652645"/>
              <a:gd name="connsiteY349" fmla="*/ 3816032 h 4020871"/>
              <a:gd name="connsiteX350" fmla="*/ 3350314 w 3652645"/>
              <a:gd name="connsiteY350" fmla="*/ 3750085 h 4020871"/>
              <a:gd name="connsiteX351" fmla="*/ 3369220 w 3652645"/>
              <a:gd name="connsiteY351" fmla="*/ 3682056 h 4020871"/>
              <a:gd name="connsiteX352" fmla="*/ 3390336 w 3652645"/>
              <a:gd name="connsiteY352" fmla="*/ 3614139 h 4020871"/>
              <a:gd name="connsiteX353" fmla="*/ 3407033 w 3652645"/>
              <a:gd name="connsiteY353" fmla="*/ 3546000 h 4020871"/>
              <a:gd name="connsiteX354" fmla="*/ 3440521 w 3652645"/>
              <a:gd name="connsiteY354" fmla="*/ 3407863 h 4020871"/>
              <a:gd name="connsiteX355" fmla="*/ 3467196 w 3652645"/>
              <a:gd name="connsiteY355" fmla="*/ 3273113 h 4020871"/>
              <a:gd name="connsiteX356" fmla="*/ 3491662 w 3652645"/>
              <a:gd name="connsiteY356" fmla="*/ 3138252 h 4020871"/>
              <a:gd name="connsiteX357" fmla="*/ 3511432 w 3652645"/>
              <a:gd name="connsiteY357" fmla="*/ 3008749 h 4020871"/>
              <a:gd name="connsiteX358" fmla="*/ 3526504 w 3652645"/>
              <a:gd name="connsiteY358" fmla="*/ 2884603 h 4020871"/>
              <a:gd name="connsiteX359" fmla="*/ 3538995 w 3652645"/>
              <a:gd name="connsiteY359" fmla="*/ 2767785 h 4020871"/>
              <a:gd name="connsiteX360" fmla="*/ 3548904 w 3652645"/>
              <a:gd name="connsiteY360" fmla="*/ 2658294 h 4020871"/>
              <a:gd name="connsiteX361" fmla="*/ 3558256 w 3652645"/>
              <a:gd name="connsiteY361" fmla="*/ 2559961 h 4020871"/>
              <a:gd name="connsiteX362" fmla="*/ 3566447 w 3652645"/>
              <a:gd name="connsiteY362" fmla="*/ 2396323 h 4020871"/>
              <a:gd name="connsiteX363" fmla="*/ 3568958 w 3652645"/>
              <a:gd name="connsiteY363" fmla="*/ 2310274 h 4020871"/>
              <a:gd name="connsiteX364" fmla="*/ 3588806 w 3652645"/>
              <a:gd name="connsiteY364" fmla="*/ 2309715 h 4020871"/>
              <a:gd name="connsiteX365" fmla="*/ 3623730 w 3652645"/>
              <a:gd name="connsiteY365" fmla="*/ 2308732 h 4020871"/>
              <a:gd name="connsiteX366" fmla="*/ 3652645 w 3652645"/>
              <a:gd name="connsiteY366" fmla="*/ 2311157 h 4020871"/>
              <a:gd name="connsiteX367" fmla="*/ 3591057 w 3652645"/>
              <a:gd name="connsiteY367" fmla="*/ 2170125 h 4020871"/>
              <a:gd name="connsiteX368" fmla="*/ 3546958 w 3652645"/>
              <a:gd name="connsiteY368" fmla="*/ 2071609 h 4020871"/>
              <a:gd name="connsiteX369" fmla="*/ 3549898 w 3652645"/>
              <a:gd name="connsiteY369" fmla="*/ 2057556 h 4020871"/>
              <a:gd name="connsiteX370" fmla="*/ 3599083 w 3652645"/>
              <a:gd name="connsiteY370" fmla="*/ 1813507 h 4020871"/>
              <a:gd name="connsiteX371" fmla="*/ 3191359 w 3652645"/>
              <a:gd name="connsiteY371" fmla="*/ 1223961 h 4020871"/>
              <a:gd name="connsiteX372" fmla="*/ 3128389 w 3652645"/>
              <a:gd name="connsiteY372" fmla="*/ 1221808 h 4020871"/>
              <a:gd name="connsiteX373" fmla="*/ 3125038 w 3652645"/>
              <a:gd name="connsiteY373" fmla="*/ 1216571 h 4020871"/>
              <a:gd name="connsiteX374" fmla="*/ 3076442 w 3652645"/>
              <a:gd name="connsiteY374" fmla="*/ 1214138 h 4020871"/>
              <a:gd name="connsiteX375" fmla="*/ 3065949 w 3652645"/>
              <a:gd name="connsiteY375" fmla="*/ 1213783 h 4020871"/>
              <a:gd name="connsiteX376" fmla="*/ 3041058 w 3652645"/>
              <a:gd name="connsiteY376" fmla="*/ 1194616 h 4020871"/>
              <a:gd name="connsiteX377" fmla="*/ 3040101 w 3652645"/>
              <a:gd name="connsiteY377" fmla="*/ 1188084 h 4020871"/>
              <a:gd name="connsiteX378" fmla="*/ 2990972 w 3652645"/>
              <a:gd name="connsiteY378" fmla="*/ 1152070 h 4020871"/>
              <a:gd name="connsiteX379" fmla="*/ 2954796 w 3652645"/>
              <a:gd name="connsiteY379" fmla="*/ 1186236 h 4020871"/>
              <a:gd name="connsiteX380" fmla="*/ 2931237 w 3652645"/>
              <a:gd name="connsiteY380" fmla="*/ 1150945 h 4020871"/>
              <a:gd name="connsiteX381" fmla="*/ 2903727 w 3652645"/>
              <a:gd name="connsiteY381" fmla="*/ 1104951 h 4020871"/>
              <a:gd name="connsiteX382" fmla="*/ 2935867 w 3652645"/>
              <a:gd name="connsiteY382" fmla="*/ 1102708 h 4020871"/>
              <a:gd name="connsiteX383" fmla="*/ 2982720 w 3652645"/>
              <a:gd name="connsiteY383" fmla="*/ 1095732 h 4020871"/>
              <a:gd name="connsiteX384" fmla="*/ 3027456 w 3652645"/>
              <a:gd name="connsiteY384" fmla="*/ 1086786 h 4020871"/>
              <a:gd name="connsiteX385" fmla="*/ 3067961 w 3652645"/>
              <a:gd name="connsiteY385" fmla="*/ 1073901 h 4020871"/>
              <a:gd name="connsiteX386" fmla="*/ 3088307 w 3652645"/>
              <a:gd name="connsiteY386" fmla="*/ 1065598 h 4020871"/>
              <a:gd name="connsiteX387" fmla="*/ 3106444 w 3652645"/>
              <a:gd name="connsiteY387" fmla="*/ 1057185 h 4020871"/>
              <a:gd name="connsiteX388" fmla="*/ 3124673 w 3652645"/>
              <a:gd name="connsiteY388" fmla="*/ 1046912 h 4020871"/>
              <a:gd name="connsiteX389" fmla="*/ 3138485 w 3652645"/>
              <a:gd name="connsiteY389" fmla="*/ 1036419 h 4020871"/>
              <a:gd name="connsiteX390" fmla="*/ 3154600 w 3652645"/>
              <a:gd name="connsiteY390" fmla="*/ 1024176 h 4020871"/>
              <a:gd name="connsiteX391" fmla="*/ 3166295 w 3652645"/>
              <a:gd name="connsiteY391" fmla="*/ 1011712 h 4020871"/>
              <a:gd name="connsiteX392" fmla="*/ 3175876 w 3652645"/>
              <a:gd name="connsiteY392" fmla="*/ 997278 h 4020871"/>
              <a:gd name="connsiteX393" fmla="*/ 3185456 w 3652645"/>
              <a:gd name="connsiteY393" fmla="*/ 982845 h 4020871"/>
              <a:gd name="connsiteX394" fmla="*/ 3192920 w 3652645"/>
              <a:gd name="connsiteY394" fmla="*/ 966441 h 4020871"/>
              <a:gd name="connsiteX395" fmla="*/ 3195967 w 3652645"/>
              <a:gd name="connsiteY395" fmla="*/ 949816 h 4020871"/>
              <a:gd name="connsiteX396" fmla="*/ 3200038 w 3652645"/>
              <a:gd name="connsiteY396" fmla="*/ 912736 h 4020871"/>
              <a:gd name="connsiteX397" fmla="*/ 3202179 w 3652645"/>
              <a:gd name="connsiteY397" fmla="*/ 869967 h 4020871"/>
              <a:gd name="connsiteX398" fmla="*/ 3199995 w 3652645"/>
              <a:gd name="connsiteY398" fmla="*/ 825117 h 4020871"/>
              <a:gd name="connsiteX399" fmla="*/ 3195788 w 3652645"/>
              <a:gd name="connsiteY399" fmla="*/ 776438 h 4020871"/>
              <a:gd name="connsiteX400" fmla="*/ 3189466 w 3652645"/>
              <a:gd name="connsiteY400" fmla="*/ 725788 h 4020871"/>
              <a:gd name="connsiteX401" fmla="*/ 3180841 w 3652645"/>
              <a:gd name="connsiteY401" fmla="*/ 676888 h 4020871"/>
              <a:gd name="connsiteX402" fmla="*/ 3164045 w 3652645"/>
              <a:gd name="connsiteY402" fmla="*/ 599125 h 4020871"/>
              <a:gd name="connsiteX403" fmla="*/ 3177124 w 3652645"/>
              <a:gd name="connsiteY403" fmla="*/ 574171 h 4020871"/>
              <a:gd name="connsiteX404" fmla="*/ 3189751 w 3652645"/>
              <a:gd name="connsiteY404" fmla="*/ 543112 h 4020871"/>
              <a:gd name="connsiteX405" fmla="*/ 3195751 w 3652645"/>
              <a:gd name="connsiteY405" fmla="*/ 511722 h 4020871"/>
              <a:gd name="connsiteX406" fmla="*/ 3197240 w 3652645"/>
              <a:gd name="connsiteY406" fmla="*/ 481969 h 4020871"/>
              <a:gd name="connsiteX407" fmla="*/ 3196428 w 3652645"/>
              <a:gd name="connsiteY407" fmla="*/ 453966 h 4020871"/>
              <a:gd name="connsiteX408" fmla="*/ 3191197 w 3652645"/>
              <a:gd name="connsiteY408" fmla="*/ 425741 h 4020871"/>
              <a:gd name="connsiteX409" fmla="*/ 3183571 w 3652645"/>
              <a:gd name="connsiteY409" fmla="*/ 401125 h 4020871"/>
              <a:gd name="connsiteX410" fmla="*/ 3175853 w 3652645"/>
              <a:gd name="connsiteY410" fmla="*/ 378369 h 4020871"/>
              <a:gd name="connsiteX411" fmla="*/ 3165832 w 3652645"/>
              <a:gd name="connsiteY411" fmla="*/ 357361 h 4020871"/>
              <a:gd name="connsiteX412" fmla="*/ 3147584 w 3652645"/>
              <a:gd name="connsiteY412" fmla="*/ 324843 h 4020871"/>
              <a:gd name="connsiteX413" fmla="*/ 3152046 w 3652645"/>
              <a:gd name="connsiteY413" fmla="*/ 323116 h 4020871"/>
              <a:gd name="connsiteX414" fmla="*/ 3174786 w 3652645"/>
              <a:gd name="connsiteY414" fmla="*/ 311205 h 4020871"/>
              <a:gd name="connsiteX415" fmla="*/ 3199829 w 3652645"/>
              <a:gd name="connsiteY415" fmla="*/ 297545 h 4020871"/>
              <a:gd name="connsiteX416" fmla="*/ 3222849 w 3652645"/>
              <a:gd name="connsiteY416" fmla="*/ 280056 h 4020871"/>
              <a:gd name="connsiteX417" fmla="*/ 3243753 w 3652645"/>
              <a:gd name="connsiteY417" fmla="*/ 260596 h 4020871"/>
              <a:gd name="connsiteX418" fmla="*/ 3255262 w 3652645"/>
              <a:gd name="connsiteY418" fmla="*/ 251851 h 4020871"/>
              <a:gd name="connsiteX419" fmla="*/ 3262448 w 3652645"/>
              <a:gd name="connsiteY419" fmla="*/ 241026 h 4020871"/>
              <a:gd name="connsiteX420" fmla="*/ 3269726 w 3652645"/>
              <a:gd name="connsiteY420" fmla="*/ 228341 h 4020871"/>
              <a:gd name="connsiteX421" fmla="*/ 3274702 w 3652645"/>
              <a:gd name="connsiteY421" fmla="*/ 217405 h 4020871"/>
              <a:gd name="connsiteX422" fmla="*/ 3277563 w 3652645"/>
              <a:gd name="connsiteY422" fmla="*/ 204499 h 4020871"/>
              <a:gd name="connsiteX423" fmla="*/ 3280423 w 3652645"/>
              <a:gd name="connsiteY423" fmla="*/ 191592 h 4020871"/>
              <a:gd name="connsiteX424" fmla="*/ 3278866 w 3652645"/>
              <a:gd name="connsiteY424" fmla="*/ 178465 h 4020871"/>
              <a:gd name="connsiteX425" fmla="*/ 3277309 w 3652645"/>
              <a:gd name="connsiteY425" fmla="*/ 165338 h 4020871"/>
              <a:gd name="connsiteX426" fmla="*/ 3271427 w 3652645"/>
              <a:gd name="connsiteY426" fmla="*/ 150131 h 4020871"/>
              <a:gd name="connsiteX427" fmla="*/ 3263336 w 3652645"/>
              <a:gd name="connsiteY427" fmla="*/ 134812 h 4020871"/>
              <a:gd name="connsiteX428" fmla="*/ 3253036 w 3652645"/>
              <a:gd name="connsiteY428" fmla="*/ 119383 h 4020871"/>
              <a:gd name="connsiteX429" fmla="*/ 3238318 w 3652645"/>
              <a:gd name="connsiteY429" fmla="*/ 103733 h 4020871"/>
              <a:gd name="connsiteX430" fmla="*/ 3221392 w 3652645"/>
              <a:gd name="connsiteY430" fmla="*/ 87972 h 4020871"/>
              <a:gd name="connsiteX431" fmla="*/ 3200047 w 3652645"/>
              <a:gd name="connsiteY431" fmla="*/ 71990 h 4020871"/>
              <a:gd name="connsiteX432" fmla="*/ 3174378 w 3652645"/>
              <a:gd name="connsiteY432" fmla="*/ 53927 h 4020871"/>
              <a:gd name="connsiteX433" fmla="*/ 3146407 w 3652645"/>
              <a:gd name="connsiteY433" fmla="*/ 37614 h 4020871"/>
              <a:gd name="connsiteX434" fmla="*/ 3137571 w 3652645"/>
              <a:gd name="connsiteY434" fmla="*/ 37172 h 4020871"/>
              <a:gd name="connsiteX435" fmla="*/ 3126433 w 3652645"/>
              <a:gd name="connsiteY435" fmla="*/ 38478 h 4020871"/>
              <a:gd name="connsiteX436" fmla="*/ 3110692 w 3652645"/>
              <a:gd name="connsiteY436" fmla="*/ 43283 h 4020871"/>
              <a:gd name="connsiteX437" fmla="*/ 3094764 w 3652645"/>
              <a:gd name="connsiteY437" fmla="*/ 51806 h 4020871"/>
              <a:gd name="connsiteX438" fmla="*/ 3078650 w 3652645"/>
              <a:gd name="connsiteY438" fmla="*/ 64049 h 4020871"/>
              <a:gd name="connsiteX439" fmla="*/ 3059862 w 3652645"/>
              <a:gd name="connsiteY439" fmla="*/ 85479 h 4020871"/>
              <a:gd name="connsiteX440" fmla="*/ 3050375 w 3652645"/>
              <a:gd name="connsiteY440" fmla="*/ 98053 h 4020871"/>
              <a:gd name="connsiteX441" fmla="*/ 3043003 w 3652645"/>
              <a:gd name="connsiteY441" fmla="*/ 112597 h 4020871"/>
              <a:gd name="connsiteX442" fmla="*/ 2999942 w 3652645"/>
              <a:gd name="connsiteY442" fmla="*/ 88072 h 4020871"/>
              <a:gd name="connsiteX443" fmla="*/ 2952370 w 3652645"/>
              <a:gd name="connsiteY443" fmla="*/ 65184 h 4020871"/>
              <a:gd name="connsiteX444" fmla="*/ 2898264 w 3652645"/>
              <a:gd name="connsiteY444" fmla="*/ 40106 h 4020871"/>
              <a:gd name="connsiteX445" fmla="*/ 2870014 w 3652645"/>
              <a:gd name="connsiteY445" fmla="*/ 29371 h 4020871"/>
              <a:gd name="connsiteX446" fmla="*/ 2843972 w 3652645"/>
              <a:gd name="connsiteY446" fmla="*/ 18746 h 4020871"/>
              <a:gd name="connsiteX447" fmla="*/ 2815629 w 3652645"/>
              <a:gd name="connsiteY447" fmla="*/ 9871 h 4020871"/>
              <a:gd name="connsiteX448" fmla="*/ 2789401 w 3652645"/>
              <a:gd name="connsiteY448" fmla="*/ 2965 h 4020871"/>
              <a:gd name="connsiteX449" fmla="*/ 2767405 w 3652645"/>
              <a:gd name="connsiteY449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659987 w 3652645"/>
              <a:gd name="connsiteY245" fmla="*/ 1418653 h 4020871"/>
              <a:gd name="connsiteX246" fmla="*/ 741940 w 3652645"/>
              <a:gd name="connsiteY246" fmla="*/ 1425374 h 4020871"/>
              <a:gd name="connsiteX247" fmla="*/ 824155 w 3652645"/>
              <a:gd name="connsiteY247" fmla="*/ 1426871 h 4020871"/>
              <a:gd name="connsiteX248" fmla="*/ 906370 w 3652645"/>
              <a:gd name="connsiteY248" fmla="*/ 1428368 h 4020871"/>
              <a:gd name="connsiteX249" fmla="*/ 994709 w 3652645"/>
              <a:gd name="connsiteY249" fmla="*/ 1424933 h 4020871"/>
              <a:gd name="connsiteX250" fmla="*/ 1077578 w 3652645"/>
              <a:gd name="connsiteY250" fmla="*/ 1413369 h 4020871"/>
              <a:gd name="connsiteX251" fmla="*/ 1160577 w 3652645"/>
              <a:gd name="connsiteY251" fmla="*/ 1399193 h 4020871"/>
              <a:gd name="connsiteX252" fmla="*/ 1445931 w 3652645"/>
              <a:gd name="connsiteY252" fmla="*/ 1334914 h 4020871"/>
              <a:gd name="connsiteX253" fmla="*/ 1582614 w 3652645"/>
              <a:gd name="connsiteY253" fmla="*/ 1305093 h 4020871"/>
              <a:gd name="connsiteX254" fmla="*/ 1707178 w 3652645"/>
              <a:gd name="connsiteY254" fmla="*/ 1282522 h 4020871"/>
              <a:gd name="connsiteX255" fmla="*/ 1831611 w 3652645"/>
              <a:gd name="connsiteY255" fmla="*/ 1262563 h 4020871"/>
              <a:gd name="connsiteX256" fmla="*/ 1949790 w 3652645"/>
              <a:gd name="connsiteY256" fmla="*/ 1250148 h 4020871"/>
              <a:gd name="connsiteX257" fmla="*/ 2067968 w 3652645"/>
              <a:gd name="connsiteY257" fmla="*/ 1237732 h 4020871"/>
              <a:gd name="connsiteX258" fmla="*/ 2180021 w 3652645"/>
              <a:gd name="connsiteY258" fmla="*/ 1230247 h 4020871"/>
              <a:gd name="connsiteX259" fmla="*/ 2285688 w 3652645"/>
              <a:gd name="connsiteY259" fmla="*/ 1232918 h 4020871"/>
              <a:gd name="connsiteX260" fmla="*/ 2391094 w 3652645"/>
              <a:gd name="connsiteY260" fmla="*/ 1240813 h 4020871"/>
              <a:gd name="connsiteX261" fmla="*/ 2475823 w 3652645"/>
              <a:gd name="connsiteY261" fmla="*/ 1251051 h 4020871"/>
              <a:gd name="connsiteX262" fmla="*/ 2472173 w 3652645"/>
              <a:gd name="connsiteY262" fmla="*/ 1252865 h 4020871"/>
              <a:gd name="connsiteX263" fmla="*/ 2471393 w 3652645"/>
              <a:gd name="connsiteY263" fmla="*/ 1255082 h 4020871"/>
              <a:gd name="connsiteX264" fmla="*/ 2446659 w 3652645"/>
              <a:gd name="connsiteY264" fmla="*/ 1266044 h 4020871"/>
              <a:gd name="connsiteX265" fmla="*/ 2185183 w 3652645"/>
              <a:gd name="connsiteY265" fmla="*/ 1772191 h 4020871"/>
              <a:gd name="connsiteX266" fmla="*/ 2175370 w 3652645"/>
              <a:gd name="connsiteY266" fmla="*/ 2037516 h 4020871"/>
              <a:gd name="connsiteX267" fmla="*/ 2196032 w 3652645"/>
              <a:gd name="connsiteY267" fmla="*/ 2037516 h 4020871"/>
              <a:gd name="connsiteX268" fmla="*/ 2196032 w 3652645"/>
              <a:gd name="connsiteY268" fmla="*/ 2065341 h 4020871"/>
              <a:gd name="connsiteX269" fmla="*/ 2443933 w 3652645"/>
              <a:gd name="connsiteY269" fmla="*/ 2065341 h 4020871"/>
              <a:gd name="connsiteX270" fmla="*/ 2443933 w 3652645"/>
              <a:gd name="connsiteY270" fmla="*/ 2037516 h 4020871"/>
              <a:gd name="connsiteX271" fmla="*/ 2463525 w 3652645"/>
              <a:gd name="connsiteY271" fmla="*/ 2037516 h 4020871"/>
              <a:gd name="connsiteX272" fmla="*/ 2479567 w 3652645"/>
              <a:gd name="connsiteY272" fmla="*/ 2037516 h 4020871"/>
              <a:gd name="connsiteX273" fmla="*/ 2459941 w 3652645"/>
              <a:gd name="connsiteY273" fmla="*/ 1772191 h 4020871"/>
              <a:gd name="connsiteX274" fmla="*/ 2546876 w 3652645"/>
              <a:gd name="connsiteY274" fmla="*/ 1416569 h 4020871"/>
              <a:gd name="connsiteX275" fmla="*/ 2553135 w 3652645"/>
              <a:gd name="connsiteY275" fmla="*/ 1418354 h 4020871"/>
              <a:gd name="connsiteX276" fmla="*/ 2560709 w 3652645"/>
              <a:gd name="connsiteY276" fmla="*/ 1430666 h 4020871"/>
              <a:gd name="connsiteX277" fmla="*/ 2587191 w 3652645"/>
              <a:gd name="connsiteY277" fmla="*/ 1476732 h 4020871"/>
              <a:gd name="connsiteX278" fmla="*/ 2611464 w 3652645"/>
              <a:gd name="connsiteY278" fmla="*/ 1522687 h 4020871"/>
              <a:gd name="connsiteX279" fmla="*/ 2621113 w 3652645"/>
              <a:gd name="connsiteY279" fmla="*/ 1551133 h 4020871"/>
              <a:gd name="connsiteX280" fmla="*/ 2634806 w 3652645"/>
              <a:gd name="connsiteY280" fmla="*/ 1587238 h 4020871"/>
              <a:gd name="connsiteX281" fmla="*/ 2665402 w 3652645"/>
              <a:gd name="connsiteY281" fmla="*/ 1683843 h 4020871"/>
              <a:gd name="connsiteX282" fmla="*/ 2701600 w 3652645"/>
              <a:gd name="connsiteY282" fmla="*/ 1801234 h 4020871"/>
              <a:gd name="connsiteX283" fmla="*/ 2734938 w 3652645"/>
              <a:gd name="connsiteY283" fmla="*/ 1931531 h 4020871"/>
              <a:gd name="connsiteX284" fmla="*/ 2768182 w 3652645"/>
              <a:gd name="connsiteY284" fmla="*/ 2063688 h 4020871"/>
              <a:gd name="connsiteX285" fmla="*/ 2795080 w 3652645"/>
              <a:gd name="connsiteY285" fmla="*/ 2189935 h 4020871"/>
              <a:gd name="connsiteX286" fmla="*/ 2816188 w 3652645"/>
              <a:gd name="connsiteY286" fmla="*/ 2299114 h 4020871"/>
              <a:gd name="connsiteX287" fmla="*/ 2822696 w 3652645"/>
              <a:gd name="connsiteY287" fmla="*/ 2346044 h 4020871"/>
              <a:gd name="connsiteX288" fmla="*/ 2825252 w 3652645"/>
              <a:gd name="connsiteY288" fmla="*/ 2383456 h 4020871"/>
              <a:gd name="connsiteX289" fmla="*/ 2889890 w 3652645"/>
              <a:gd name="connsiteY289" fmla="*/ 2374342 h 4020871"/>
              <a:gd name="connsiteX290" fmla="*/ 2899121 w 3652645"/>
              <a:gd name="connsiteY290" fmla="*/ 2456128 h 4020871"/>
              <a:gd name="connsiteX291" fmla="*/ 2910717 w 3652645"/>
              <a:gd name="connsiteY291" fmla="*/ 2622621 h 4020871"/>
              <a:gd name="connsiteX292" fmla="*/ 2916735 w 3652645"/>
              <a:gd name="connsiteY292" fmla="*/ 2723588 h 4020871"/>
              <a:gd name="connsiteX293" fmla="*/ 2922381 w 3652645"/>
              <a:gd name="connsiteY293" fmla="*/ 2831993 h 4020871"/>
              <a:gd name="connsiteX294" fmla="*/ 2927654 w 3652645"/>
              <a:gd name="connsiteY294" fmla="*/ 2947836 h 4020871"/>
              <a:gd name="connsiteX295" fmla="*/ 2930440 w 3652645"/>
              <a:gd name="connsiteY295" fmla="*/ 3069147 h 4020871"/>
              <a:gd name="connsiteX296" fmla="*/ 2930830 w 3652645"/>
              <a:gd name="connsiteY296" fmla="*/ 3194067 h 4020871"/>
              <a:gd name="connsiteX297" fmla="*/ 2929011 w 3652645"/>
              <a:gd name="connsiteY297" fmla="*/ 3318876 h 4020871"/>
              <a:gd name="connsiteX298" fmla="*/ 2924890 w 3652645"/>
              <a:gd name="connsiteY298" fmla="*/ 3445435 h 4020871"/>
              <a:gd name="connsiteX299" fmla="*/ 2914236 w 3652645"/>
              <a:gd name="connsiteY299" fmla="*/ 3569801 h 4020871"/>
              <a:gd name="connsiteX300" fmla="*/ 2901559 w 3652645"/>
              <a:gd name="connsiteY300" fmla="*/ 3690338 h 4020871"/>
              <a:gd name="connsiteX301" fmla="*/ 2894255 w 3652645"/>
              <a:gd name="connsiteY301" fmla="*/ 3747762 h 4020871"/>
              <a:gd name="connsiteX302" fmla="*/ 2884743 w 3652645"/>
              <a:gd name="connsiteY302" fmla="*/ 3805076 h 4020871"/>
              <a:gd name="connsiteX303" fmla="*/ 2891248 w 3652645"/>
              <a:gd name="connsiteY303" fmla="*/ 3806789 h 4020871"/>
              <a:gd name="connsiteX304" fmla="*/ 2888788 w 3652645"/>
              <a:gd name="connsiteY304" fmla="*/ 3812734 h 4020871"/>
              <a:gd name="connsiteX305" fmla="*/ 2883160 w 3652645"/>
              <a:gd name="connsiteY305" fmla="*/ 3836687 h 4020871"/>
              <a:gd name="connsiteX306" fmla="*/ 2873927 w 3652645"/>
              <a:gd name="connsiteY306" fmla="*/ 3888422 h 4020871"/>
              <a:gd name="connsiteX307" fmla="*/ 2868646 w 3652645"/>
              <a:gd name="connsiteY307" fmla="*/ 3949676 h 4020871"/>
              <a:gd name="connsiteX308" fmla="*/ 2910057 w 3652645"/>
              <a:gd name="connsiteY308" fmla="*/ 3962934 h 4020871"/>
              <a:gd name="connsiteX309" fmla="*/ 2971255 w 3652645"/>
              <a:gd name="connsiteY309" fmla="*/ 3979046 h 4020871"/>
              <a:gd name="connsiteX310" fmla="*/ 3041382 w 3652645"/>
              <a:gd name="connsiteY310" fmla="*/ 3993742 h 4020871"/>
              <a:gd name="connsiteX311" fmla="*/ 3115926 w 3652645"/>
              <a:gd name="connsiteY311" fmla="*/ 4008659 h 4020871"/>
              <a:gd name="connsiteX312" fmla="*/ 3153291 w 3652645"/>
              <a:gd name="connsiteY312" fmla="*/ 4014257 h 4020871"/>
              <a:gd name="connsiteX313" fmla="*/ 3188541 w 3652645"/>
              <a:gd name="connsiteY313" fmla="*/ 4017886 h 4020871"/>
              <a:gd name="connsiteX314" fmla="*/ 3219465 w 3652645"/>
              <a:gd name="connsiteY314" fmla="*/ 4019434 h 4020871"/>
              <a:gd name="connsiteX315" fmla="*/ 3248181 w 3652645"/>
              <a:gd name="connsiteY315" fmla="*/ 4020871 h 4020871"/>
              <a:gd name="connsiteX316" fmla="*/ 3272666 w 3652645"/>
              <a:gd name="connsiteY316" fmla="*/ 4018369 h 4020871"/>
              <a:gd name="connsiteX317" fmla="*/ 3292732 w 3652645"/>
              <a:gd name="connsiteY317" fmla="*/ 4015645 h 4020871"/>
              <a:gd name="connsiteX318" fmla="*/ 3299545 w 3652645"/>
              <a:gd name="connsiteY318" fmla="*/ 4012257 h 4020871"/>
              <a:gd name="connsiteX319" fmla="*/ 3304149 w 3652645"/>
              <a:gd name="connsiteY319" fmla="*/ 4008759 h 4020871"/>
              <a:gd name="connsiteX320" fmla="*/ 3308846 w 3652645"/>
              <a:gd name="connsiteY320" fmla="*/ 4003402 h 4020871"/>
              <a:gd name="connsiteX321" fmla="*/ 3309032 w 3652645"/>
              <a:gd name="connsiteY321" fmla="*/ 3999683 h 4020871"/>
              <a:gd name="connsiteX322" fmla="*/ 3313014 w 3652645"/>
              <a:gd name="connsiteY322" fmla="*/ 3987170 h 4020871"/>
              <a:gd name="connsiteX323" fmla="*/ 3356163 w 3652645"/>
              <a:gd name="connsiteY323" fmla="*/ 3987129 h 4020871"/>
              <a:gd name="connsiteX324" fmla="*/ 3424826 w 3652645"/>
              <a:gd name="connsiteY324" fmla="*/ 3986838 h 4020871"/>
              <a:gd name="connsiteX325" fmla="*/ 3484652 w 3652645"/>
              <a:gd name="connsiteY325" fmla="*/ 3986104 h 4020871"/>
              <a:gd name="connsiteX326" fmla="*/ 3540154 w 3652645"/>
              <a:gd name="connsiteY326" fmla="*/ 3983290 h 4020871"/>
              <a:gd name="connsiteX327" fmla="*/ 3544945 w 3652645"/>
              <a:gd name="connsiteY327" fmla="*/ 3976073 h 4020871"/>
              <a:gd name="connsiteX328" fmla="*/ 3549828 w 3652645"/>
              <a:gd name="connsiteY328" fmla="*/ 3966996 h 4020871"/>
              <a:gd name="connsiteX329" fmla="*/ 3552595 w 3652645"/>
              <a:gd name="connsiteY329" fmla="*/ 3955950 h 4020871"/>
              <a:gd name="connsiteX330" fmla="*/ 3555363 w 3652645"/>
              <a:gd name="connsiteY330" fmla="*/ 3944903 h 4020871"/>
              <a:gd name="connsiteX331" fmla="*/ 3555921 w 3652645"/>
              <a:gd name="connsiteY331" fmla="*/ 3933746 h 4020871"/>
              <a:gd name="connsiteX332" fmla="*/ 3552062 w 3652645"/>
              <a:gd name="connsiteY332" fmla="*/ 3922368 h 4020871"/>
              <a:gd name="connsiteX333" fmla="*/ 3547923 w 3652645"/>
              <a:gd name="connsiteY333" fmla="*/ 3916568 h 4020871"/>
              <a:gd name="connsiteX334" fmla="*/ 3543692 w 3652645"/>
              <a:gd name="connsiteY334" fmla="*/ 3912628 h 4020871"/>
              <a:gd name="connsiteX335" fmla="*/ 3528601 w 3652645"/>
              <a:gd name="connsiteY335" fmla="*/ 3904416 h 4020871"/>
              <a:gd name="connsiteX336" fmla="*/ 3509000 w 3652645"/>
              <a:gd name="connsiteY336" fmla="*/ 3897842 h 4020871"/>
              <a:gd name="connsiteX337" fmla="*/ 3487005 w 3652645"/>
              <a:gd name="connsiteY337" fmla="*/ 3894877 h 4020871"/>
              <a:gd name="connsiteX338" fmla="*/ 3462800 w 3652645"/>
              <a:gd name="connsiteY338" fmla="*/ 3891801 h 4020871"/>
              <a:gd name="connsiteX339" fmla="*/ 3416598 w 3652645"/>
              <a:gd name="connsiteY339" fmla="*/ 3885760 h 4020871"/>
              <a:gd name="connsiteX340" fmla="*/ 3396811 w 3652645"/>
              <a:gd name="connsiteY340" fmla="*/ 3882905 h 4020871"/>
              <a:gd name="connsiteX341" fmla="*/ 3381535 w 3652645"/>
              <a:gd name="connsiteY341" fmla="*/ 3878412 h 4020871"/>
              <a:gd name="connsiteX342" fmla="*/ 3372792 w 3652645"/>
              <a:gd name="connsiteY342" fmla="*/ 3876110 h 4020871"/>
              <a:gd name="connsiteX343" fmla="*/ 3366445 w 3652645"/>
              <a:gd name="connsiteY343" fmla="*/ 3870200 h 4020871"/>
              <a:gd name="connsiteX344" fmla="*/ 3355866 w 3652645"/>
              <a:gd name="connsiteY344" fmla="*/ 3860350 h 4020871"/>
              <a:gd name="connsiteX345" fmla="*/ 3345473 w 3652645"/>
              <a:gd name="connsiteY345" fmla="*/ 3846780 h 4020871"/>
              <a:gd name="connsiteX346" fmla="*/ 3335080 w 3652645"/>
              <a:gd name="connsiteY346" fmla="*/ 3833211 h 4020871"/>
              <a:gd name="connsiteX347" fmla="*/ 3326771 w 3652645"/>
              <a:gd name="connsiteY347" fmla="*/ 3816075 h 4020871"/>
              <a:gd name="connsiteX348" fmla="*/ 3327083 w 3652645"/>
              <a:gd name="connsiteY348" fmla="*/ 3816032 h 4020871"/>
              <a:gd name="connsiteX349" fmla="*/ 3350314 w 3652645"/>
              <a:gd name="connsiteY349" fmla="*/ 3750085 h 4020871"/>
              <a:gd name="connsiteX350" fmla="*/ 3369220 w 3652645"/>
              <a:gd name="connsiteY350" fmla="*/ 3682056 h 4020871"/>
              <a:gd name="connsiteX351" fmla="*/ 3390336 w 3652645"/>
              <a:gd name="connsiteY351" fmla="*/ 3614139 h 4020871"/>
              <a:gd name="connsiteX352" fmla="*/ 3407033 w 3652645"/>
              <a:gd name="connsiteY352" fmla="*/ 3546000 h 4020871"/>
              <a:gd name="connsiteX353" fmla="*/ 3440521 w 3652645"/>
              <a:gd name="connsiteY353" fmla="*/ 3407863 h 4020871"/>
              <a:gd name="connsiteX354" fmla="*/ 3467196 w 3652645"/>
              <a:gd name="connsiteY354" fmla="*/ 3273113 h 4020871"/>
              <a:gd name="connsiteX355" fmla="*/ 3491662 w 3652645"/>
              <a:gd name="connsiteY355" fmla="*/ 3138252 h 4020871"/>
              <a:gd name="connsiteX356" fmla="*/ 3511432 w 3652645"/>
              <a:gd name="connsiteY356" fmla="*/ 3008749 h 4020871"/>
              <a:gd name="connsiteX357" fmla="*/ 3526504 w 3652645"/>
              <a:gd name="connsiteY357" fmla="*/ 2884603 h 4020871"/>
              <a:gd name="connsiteX358" fmla="*/ 3538995 w 3652645"/>
              <a:gd name="connsiteY358" fmla="*/ 2767785 h 4020871"/>
              <a:gd name="connsiteX359" fmla="*/ 3548904 w 3652645"/>
              <a:gd name="connsiteY359" fmla="*/ 2658294 h 4020871"/>
              <a:gd name="connsiteX360" fmla="*/ 3558256 w 3652645"/>
              <a:gd name="connsiteY360" fmla="*/ 2559961 h 4020871"/>
              <a:gd name="connsiteX361" fmla="*/ 3566447 w 3652645"/>
              <a:gd name="connsiteY361" fmla="*/ 2396323 h 4020871"/>
              <a:gd name="connsiteX362" fmla="*/ 3568958 w 3652645"/>
              <a:gd name="connsiteY362" fmla="*/ 2310274 h 4020871"/>
              <a:gd name="connsiteX363" fmla="*/ 3588806 w 3652645"/>
              <a:gd name="connsiteY363" fmla="*/ 2309715 h 4020871"/>
              <a:gd name="connsiteX364" fmla="*/ 3623730 w 3652645"/>
              <a:gd name="connsiteY364" fmla="*/ 2308732 h 4020871"/>
              <a:gd name="connsiteX365" fmla="*/ 3652645 w 3652645"/>
              <a:gd name="connsiteY365" fmla="*/ 2311157 h 4020871"/>
              <a:gd name="connsiteX366" fmla="*/ 3591057 w 3652645"/>
              <a:gd name="connsiteY366" fmla="*/ 2170125 h 4020871"/>
              <a:gd name="connsiteX367" fmla="*/ 3546958 w 3652645"/>
              <a:gd name="connsiteY367" fmla="*/ 2071609 h 4020871"/>
              <a:gd name="connsiteX368" fmla="*/ 3549898 w 3652645"/>
              <a:gd name="connsiteY368" fmla="*/ 2057556 h 4020871"/>
              <a:gd name="connsiteX369" fmla="*/ 3599083 w 3652645"/>
              <a:gd name="connsiteY369" fmla="*/ 1813507 h 4020871"/>
              <a:gd name="connsiteX370" fmla="*/ 3191359 w 3652645"/>
              <a:gd name="connsiteY370" fmla="*/ 1223961 h 4020871"/>
              <a:gd name="connsiteX371" fmla="*/ 3128389 w 3652645"/>
              <a:gd name="connsiteY371" fmla="*/ 1221808 h 4020871"/>
              <a:gd name="connsiteX372" fmla="*/ 3125038 w 3652645"/>
              <a:gd name="connsiteY372" fmla="*/ 1216571 h 4020871"/>
              <a:gd name="connsiteX373" fmla="*/ 3076442 w 3652645"/>
              <a:gd name="connsiteY373" fmla="*/ 1214138 h 4020871"/>
              <a:gd name="connsiteX374" fmla="*/ 3065949 w 3652645"/>
              <a:gd name="connsiteY374" fmla="*/ 1213783 h 4020871"/>
              <a:gd name="connsiteX375" fmla="*/ 3041058 w 3652645"/>
              <a:gd name="connsiteY375" fmla="*/ 1194616 h 4020871"/>
              <a:gd name="connsiteX376" fmla="*/ 3040101 w 3652645"/>
              <a:gd name="connsiteY376" fmla="*/ 1188084 h 4020871"/>
              <a:gd name="connsiteX377" fmla="*/ 2990972 w 3652645"/>
              <a:gd name="connsiteY377" fmla="*/ 1152070 h 4020871"/>
              <a:gd name="connsiteX378" fmla="*/ 2954796 w 3652645"/>
              <a:gd name="connsiteY378" fmla="*/ 1186236 h 4020871"/>
              <a:gd name="connsiteX379" fmla="*/ 2931237 w 3652645"/>
              <a:gd name="connsiteY379" fmla="*/ 1150945 h 4020871"/>
              <a:gd name="connsiteX380" fmla="*/ 2903727 w 3652645"/>
              <a:gd name="connsiteY380" fmla="*/ 1104951 h 4020871"/>
              <a:gd name="connsiteX381" fmla="*/ 2935867 w 3652645"/>
              <a:gd name="connsiteY381" fmla="*/ 1102708 h 4020871"/>
              <a:gd name="connsiteX382" fmla="*/ 2982720 w 3652645"/>
              <a:gd name="connsiteY382" fmla="*/ 1095732 h 4020871"/>
              <a:gd name="connsiteX383" fmla="*/ 3027456 w 3652645"/>
              <a:gd name="connsiteY383" fmla="*/ 1086786 h 4020871"/>
              <a:gd name="connsiteX384" fmla="*/ 3067961 w 3652645"/>
              <a:gd name="connsiteY384" fmla="*/ 1073901 h 4020871"/>
              <a:gd name="connsiteX385" fmla="*/ 3088307 w 3652645"/>
              <a:gd name="connsiteY385" fmla="*/ 1065598 h 4020871"/>
              <a:gd name="connsiteX386" fmla="*/ 3106444 w 3652645"/>
              <a:gd name="connsiteY386" fmla="*/ 1057185 h 4020871"/>
              <a:gd name="connsiteX387" fmla="*/ 3124673 w 3652645"/>
              <a:gd name="connsiteY387" fmla="*/ 1046912 h 4020871"/>
              <a:gd name="connsiteX388" fmla="*/ 3138485 w 3652645"/>
              <a:gd name="connsiteY388" fmla="*/ 1036419 h 4020871"/>
              <a:gd name="connsiteX389" fmla="*/ 3154600 w 3652645"/>
              <a:gd name="connsiteY389" fmla="*/ 1024176 h 4020871"/>
              <a:gd name="connsiteX390" fmla="*/ 3166295 w 3652645"/>
              <a:gd name="connsiteY390" fmla="*/ 1011712 h 4020871"/>
              <a:gd name="connsiteX391" fmla="*/ 3175876 w 3652645"/>
              <a:gd name="connsiteY391" fmla="*/ 997278 h 4020871"/>
              <a:gd name="connsiteX392" fmla="*/ 3185456 w 3652645"/>
              <a:gd name="connsiteY392" fmla="*/ 982845 h 4020871"/>
              <a:gd name="connsiteX393" fmla="*/ 3192920 w 3652645"/>
              <a:gd name="connsiteY393" fmla="*/ 966441 h 4020871"/>
              <a:gd name="connsiteX394" fmla="*/ 3195967 w 3652645"/>
              <a:gd name="connsiteY394" fmla="*/ 949816 h 4020871"/>
              <a:gd name="connsiteX395" fmla="*/ 3200038 w 3652645"/>
              <a:gd name="connsiteY395" fmla="*/ 912736 h 4020871"/>
              <a:gd name="connsiteX396" fmla="*/ 3202179 w 3652645"/>
              <a:gd name="connsiteY396" fmla="*/ 869967 h 4020871"/>
              <a:gd name="connsiteX397" fmla="*/ 3199995 w 3652645"/>
              <a:gd name="connsiteY397" fmla="*/ 825117 h 4020871"/>
              <a:gd name="connsiteX398" fmla="*/ 3195788 w 3652645"/>
              <a:gd name="connsiteY398" fmla="*/ 776438 h 4020871"/>
              <a:gd name="connsiteX399" fmla="*/ 3189466 w 3652645"/>
              <a:gd name="connsiteY399" fmla="*/ 725788 h 4020871"/>
              <a:gd name="connsiteX400" fmla="*/ 3180841 w 3652645"/>
              <a:gd name="connsiteY400" fmla="*/ 676888 h 4020871"/>
              <a:gd name="connsiteX401" fmla="*/ 3164045 w 3652645"/>
              <a:gd name="connsiteY401" fmla="*/ 599125 h 4020871"/>
              <a:gd name="connsiteX402" fmla="*/ 3177124 w 3652645"/>
              <a:gd name="connsiteY402" fmla="*/ 574171 h 4020871"/>
              <a:gd name="connsiteX403" fmla="*/ 3189751 w 3652645"/>
              <a:gd name="connsiteY403" fmla="*/ 543112 h 4020871"/>
              <a:gd name="connsiteX404" fmla="*/ 3195751 w 3652645"/>
              <a:gd name="connsiteY404" fmla="*/ 511722 h 4020871"/>
              <a:gd name="connsiteX405" fmla="*/ 3197240 w 3652645"/>
              <a:gd name="connsiteY405" fmla="*/ 481969 h 4020871"/>
              <a:gd name="connsiteX406" fmla="*/ 3196428 w 3652645"/>
              <a:gd name="connsiteY406" fmla="*/ 453966 h 4020871"/>
              <a:gd name="connsiteX407" fmla="*/ 3191197 w 3652645"/>
              <a:gd name="connsiteY407" fmla="*/ 425741 h 4020871"/>
              <a:gd name="connsiteX408" fmla="*/ 3183571 w 3652645"/>
              <a:gd name="connsiteY408" fmla="*/ 401125 h 4020871"/>
              <a:gd name="connsiteX409" fmla="*/ 3175853 w 3652645"/>
              <a:gd name="connsiteY409" fmla="*/ 378369 h 4020871"/>
              <a:gd name="connsiteX410" fmla="*/ 3165832 w 3652645"/>
              <a:gd name="connsiteY410" fmla="*/ 357361 h 4020871"/>
              <a:gd name="connsiteX411" fmla="*/ 3147584 w 3652645"/>
              <a:gd name="connsiteY411" fmla="*/ 324843 h 4020871"/>
              <a:gd name="connsiteX412" fmla="*/ 3152046 w 3652645"/>
              <a:gd name="connsiteY412" fmla="*/ 323116 h 4020871"/>
              <a:gd name="connsiteX413" fmla="*/ 3174786 w 3652645"/>
              <a:gd name="connsiteY413" fmla="*/ 311205 h 4020871"/>
              <a:gd name="connsiteX414" fmla="*/ 3199829 w 3652645"/>
              <a:gd name="connsiteY414" fmla="*/ 297545 h 4020871"/>
              <a:gd name="connsiteX415" fmla="*/ 3222849 w 3652645"/>
              <a:gd name="connsiteY415" fmla="*/ 280056 h 4020871"/>
              <a:gd name="connsiteX416" fmla="*/ 3243753 w 3652645"/>
              <a:gd name="connsiteY416" fmla="*/ 260596 h 4020871"/>
              <a:gd name="connsiteX417" fmla="*/ 3255262 w 3652645"/>
              <a:gd name="connsiteY417" fmla="*/ 251851 h 4020871"/>
              <a:gd name="connsiteX418" fmla="*/ 3262448 w 3652645"/>
              <a:gd name="connsiteY418" fmla="*/ 241026 h 4020871"/>
              <a:gd name="connsiteX419" fmla="*/ 3269726 w 3652645"/>
              <a:gd name="connsiteY419" fmla="*/ 228341 h 4020871"/>
              <a:gd name="connsiteX420" fmla="*/ 3274702 w 3652645"/>
              <a:gd name="connsiteY420" fmla="*/ 217405 h 4020871"/>
              <a:gd name="connsiteX421" fmla="*/ 3277563 w 3652645"/>
              <a:gd name="connsiteY421" fmla="*/ 204499 h 4020871"/>
              <a:gd name="connsiteX422" fmla="*/ 3280423 w 3652645"/>
              <a:gd name="connsiteY422" fmla="*/ 191592 h 4020871"/>
              <a:gd name="connsiteX423" fmla="*/ 3278866 w 3652645"/>
              <a:gd name="connsiteY423" fmla="*/ 178465 h 4020871"/>
              <a:gd name="connsiteX424" fmla="*/ 3277309 w 3652645"/>
              <a:gd name="connsiteY424" fmla="*/ 165338 h 4020871"/>
              <a:gd name="connsiteX425" fmla="*/ 3271427 w 3652645"/>
              <a:gd name="connsiteY425" fmla="*/ 150131 h 4020871"/>
              <a:gd name="connsiteX426" fmla="*/ 3263336 w 3652645"/>
              <a:gd name="connsiteY426" fmla="*/ 134812 h 4020871"/>
              <a:gd name="connsiteX427" fmla="*/ 3253036 w 3652645"/>
              <a:gd name="connsiteY427" fmla="*/ 119383 h 4020871"/>
              <a:gd name="connsiteX428" fmla="*/ 3238318 w 3652645"/>
              <a:gd name="connsiteY428" fmla="*/ 103733 h 4020871"/>
              <a:gd name="connsiteX429" fmla="*/ 3221392 w 3652645"/>
              <a:gd name="connsiteY429" fmla="*/ 87972 h 4020871"/>
              <a:gd name="connsiteX430" fmla="*/ 3200047 w 3652645"/>
              <a:gd name="connsiteY430" fmla="*/ 71990 h 4020871"/>
              <a:gd name="connsiteX431" fmla="*/ 3174378 w 3652645"/>
              <a:gd name="connsiteY431" fmla="*/ 53927 h 4020871"/>
              <a:gd name="connsiteX432" fmla="*/ 3146407 w 3652645"/>
              <a:gd name="connsiteY432" fmla="*/ 37614 h 4020871"/>
              <a:gd name="connsiteX433" fmla="*/ 3137571 w 3652645"/>
              <a:gd name="connsiteY433" fmla="*/ 37172 h 4020871"/>
              <a:gd name="connsiteX434" fmla="*/ 3126433 w 3652645"/>
              <a:gd name="connsiteY434" fmla="*/ 38478 h 4020871"/>
              <a:gd name="connsiteX435" fmla="*/ 3110692 w 3652645"/>
              <a:gd name="connsiteY435" fmla="*/ 43283 h 4020871"/>
              <a:gd name="connsiteX436" fmla="*/ 3094764 w 3652645"/>
              <a:gd name="connsiteY436" fmla="*/ 51806 h 4020871"/>
              <a:gd name="connsiteX437" fmla="*/ 3078650 w 3652645"/>
              <a:gd name="connsiteY437" fmla="*/ 64049 h 4020871"/>
              <a:gd name="connsiteX438" fmla="*/ 3059862 w 3652645"/>
              <a:gd name="connsiteY438" fmla="*/ 85479 h 4020871"/>
              <a:gd name="connsiteX439" fmla="*/ 3050375 w 3652645"/>
              <a:gd name="connsiteY439" fmla="*/ 98053 h 4020871"/>
              <a:gd name="connsiteX440" fmla="*/ 3043003 w 3652645"/>
              <a:gd name="connsiteY440" fmla="*/ 112597 h 4020871"/>
              <a:gd name="connsiteX441" fmla="*/ 2999942 w 3652645"/>
              <a:gd name="connsiteY441" fmla="*/ 88072 h 4020871"/>
              <a:gd name="connsiteX442" fmla="*/ 2952370 w 3652645"/>
              <a:gd name="connsiteY442" fmla="*/ 65184 h 4020871"/>
              <a:gd name="connsiteX443" fmla="*/ 2898264 w 3652645"/>
              <a:gd name="connsiteY443" fmla="*/ 40106 h 4020871"/>
              <a:gd name="connsiteX444" fmla="*/ 2870014 w 3652645"/>
              <a:gd name="connsiteY444" fmla="*/ 29371 h 4020871"/>
              <a:gd name="connsiteX445" fmla="*/ 2843972 w 3652645"/>
              <a:gd name="connsiteY445" fmla="*/ 18746 h 4020871"/>
              <a:gd name="connsiteX446" fmla="*/ 2815629 w 3652645"/>
              <a:gd name="connsiteY446" fmla="*/ 9871 h 4020871"/>
              <a:gd name="connsiteX447" fmla="*/ 2789401 w 3652645"/>
              <a:gd name="connsiteY447" fmla="*/ 2965 h 4020871"/>
              <a:gd name="connsiteX448" fmla="*/ 2767405 w 3652645"/>
              <a:gd name="connsiteY448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741940 w 3652645"/>
              <a:gd name="connsiteY245" fmla="*/ 1425374 h 4020871"/>
              <a:gd name="connsiteX246" fmla="*/ 824155 w 3652645"/>
              <a:gd name="connsiteY246" fmla="*/ 1426871 h 4020871"/>
              <a:gd name="connsiteX247" fmla="*/ 906370 w 3652645"/>
              <a:gd name="connsiteY247" fmla="*/ 1428368 h 4020871"/>
              <a:gd name="connsiteX248" fmla="*/ 994709 w 3652645"/>
              <a:gd name="connsiteY248" fmla="*/ 1424933 h 4020871"/>
              <a:gd name="connsiteX249" fmla="*/ 1077578 w 3652645"/>
              <a:gd name="connsiteY249" fmla="*/ 1413369 h 4020871"/>
              <a:gd name="connsiteX250" fmla="*/ 1160577 w 3652645"/>
              <a:gd name="connsiteY250" fmla="*/ 1399193 h 4020871"/>
              <a:gd name="connsiteX251" fmla="*/ 1445931 w 3652645"/>
              <a:gd name="connsiteY251" fmla="*/ 1334914 h 4020871"/>
              <a:gd name="connsiteX252" fmla="*/ 1582614 w 3652645"/>
              <a:gd name="connsiteY252" fmla="*/ 1305093 h 4020871"/>
              <a:gd name="connsiteX253" fmla="*/ 1707178 w 3652645"/>
              <a:gd name="connsiteY253" fmla="*/ 1282522 h 4020871"/>
              <a:gd name="connsiteX254" fmla="*/ 1831611 w 3652645"/>
              <a:gd name="connsiteY254" fmla="*/ 1262563 h 4020871"/>
              <a:gd name="connsiteX255" fmla="*/ 1949790 w 3652645"/>
              <a:gd name="connsiteY255" fmla="*/ 1250148 h 4020871"/>
              <a:gd name="connsiteX256" fmla="*/ 2067968 w 3652645"/>
              <a:gd name="connsiteY256" fmla="*/ 1237732 h 4020871"/>
              <a:gd name="connsiteX257" fmla="*/ 2180021 w 3652645"/>
              <a:gd name="connsiteY257" fmla="*/ 1230247 h 4020871"/>
              <a:gd name="connsiteX258" fmla="*/ 2285688 w 3652645"/>
              <a:gd name="connsiteY258" fmla="*/ 1232918 h 4020871"/>
              <a:gd name="connsiteX259" fmla="*/ 2391094 w 3652645"/>
              <a:gd name="connsiteY259" fmla="*/ 1240813 h 4020871"/>
              <a:gd name="connsiteX260" fmla="*/ 2475823 w 3652645"/>
              <a:gd name="connsiteY260" fmla="*/ 1251051 h 4020871"/>
              <a:gd name="connsiteX261" fmla="*/ 2472173 w 3652645"/>
              <a:gd name="connsiteY261" fmla="*/ 1252865 h 4020871"/>
              <a:gd name="connsiteX262" fmla="*/ 2471393 w 3652645"/>
              <a:gd name="connsiteY262" fmla="*/ 1255082 h 4020871"/>
              <a:gd name="connsiteX263" fmla="*/ 2446659 w 3652645"/>
              <a:gd name="connsiteY263" fmla="*/ 1266044 h 4020871"/>
              <a:gd name="connsiteX264" fmla="*/ 2185183 w 3652645"/>
              <a:gd name="connsiteY264" fmla="*/ 1772191 h 4020871"/>
              <a:gd name="connsiteX265" fmla="*/ 2175370 w 3652645"/>
              <a:gd name="connsiteY265" fmla="*/ 2037516 h 4020871"/>
              <a:gd name="connsiteX266" fmla="*/ 2196032 w 3652645"/>
              <a:gd name="connsiteY266" fmla="*/ 2037516 h 4020871"/>
              <a:gd name="connsiteX267" fmla="*/ 2196032 w 3652645"/>
              <a:gd name="connsiteY267" fmla="*/ 2065341 h 4020871"/>
              <a:gd name="connsiteX268" fmla="*/ 2443933 w 3652645"/>
              <a:gd name="connsiteY268" fmla="*/ 2065341 h 4020871"/>
              <a:gd name="connsiteX269" fmla="*/ 2443933 w 3652645"/>
              <a:gd name="connsiteY269" fmla="*/ 2037516 h 4020871"/>
              <a:gd name="connsiteX270" fmla="*/ 2463525 w 3652645"/>
              <a:gd name="connsiteY270" fmla="*/ 2037516 h 4020871"/>
              <a:gd name="connsiteX271" fmla="*/ 2479567 w 3652645"/>
              <a:gd name="connsiteY271" fmla="*/ 2037516 h 4020871"/>
              <a:gd name="connsiteX272" fmla="*/ 2459941 w 3652645"/>
              <a:gd name="connsiteY272" fmla="*/ 1772191 h 4020871"/>
              <a:gd name="connsiteX273" fmla="*/ 2546876 w 3652645"/>
              <a:gd name="connsiteY273" fmla="*/ 1416569 h 4020871"/>
              <a:gd name="connsiteX274" fmla="*/ 2553135 w 3652645"/>
              <a:gd name="connsiteY274" fmla="*/ 1418354 h 4020871"/>
              <a:gd name="connsiteX275" fmla="*/ 2560709 w 3652645"/>
              <a:gd name="connsiteY275" fmla="*/ 1430666 h 4020871"/>
              <a:gd name="connsiteX276" fmla="*/ 2587191 w 3652645"/>
              <a:gd name="connsiteY276" fmla="*/ 1476732 h 4020871"/>
              <a:gd name="connsiteX277" fmla="*/ 2611464 w 3652645"/>
              <a:gd name="connsiteY277" fmla="*/ 1522687 h 4020871"/>
              <a:gd name="connsiteX278" fmla="*/ 2621113 w 3652645"/>
              <a:gd name="connsiteY278" fmla="*/ 1551133 h 4020871"/>
              <a:gd name="connsiteX279" fmla="*/ 2634806 w 3652645"/>
              <a:gd name="connsiteY279" fmla="*/ 1587238 h 4020871"/>
              <a:gd name="connsiteX280" fmla="*/ 2665402 w 3652645"/>
              <a:gd name="connsiteY280" fmla="*/ 1683843 h 4020871"/>
              <a:gd name="connsiteX281" fmla="*/ 2701600 w 3652645"/>
              <a:gd name="connsiteY281" fmla="*/ 1801234 h 4020871"/>
              <a:gd name="connsiteX282" fmla="*/ 2734938 w 3652645"/>
              <a:gd name="connsiteY282" fmla="*/ 1931531 h 4020871"/>
              <a:gd name="connsiteX283" fmla="*/ 2768182 w 3652645"/>
              <a:gd name="connsiteY283" fmla="*/ 2063688 h 4020871"/>
              <a:gd name="connsiteX284" fmla="*/ 2795080 w 3652645"/>
              <a:gd name="connsiteY284" fmla="*/ 2189935 h 4020871"/>
              <a:gd name="connsiteX285" fmla="*/ 2816188 w 3652645"/>
              <a:gd name="connsiteY285" fmla="*/ 2299114 h 4020871"/>
              <a:gd name="connsiteX286" fmla="*/ 2822696 w 3652645"/>
              <a:gd name="connsiteY286" fmla="*/ 2346044 h 4020871"/>
              <a:gd name="connsiteX287" fmla="*/ 2825252 w 3652645"/>
              <a:gd name="connsiteY287" fmla="*/ 2383456 h 4020871"/>
              <a:gd name="connsiteX288" fmla="*/ 2889890 w 3652645"/>
              <a:gd name="connsiteY288" fmla="*/ 2374342 h 4020871"/>
              <a:gd name="connsiteX289" fmla="*/ 2899121 w 3652645"/>
              <a:gd name="connsiteY289" fmla="*/ 2456128 h 4020871"/>
              <a:gd name="connsiteX290" fmla="*/ 2910717 w 3652645"/>
              <a:gd name="connsiteY290" fmla="*/ 2622621 h 4020871"/>
              <a:gd name="connsiteX291" fmla="*/ 2916735 w 3652645"/>
              <a:gd name="connsiteY291" fmla="*/ 2723588 h 4020871"/>
              <a:gd name="connsiteX292" fmla="*/ 2922381 w 3652645"/>
              <a:gd name="connsiteY292" fmla="*/ 2831993 h 4020871"/>
              <a:gd name="connsiteX293" fmla="*/ 2927654 w 3652645"/>
              <a:gd name="connsiteY293" fmla="*/ 2947836 h 4020871"/>
              <a:gd name="connsiteX294" fmla="*/ 2930440 w 3652645"/>
              <a:gd name="connsiteY294" fmla="*/ 3069147 h 4020871"/>
              <a:gd name="connsiteX295" fmla="*/ 2930830 w 3652645"/>
              <a:gd name="connsiteY295" fmla="*/ 3194067 h 4020871"/>
              <a:gd name="connsiteX296" fmla="*/ 2929011 w 3652645"/>
              <a:gd name="connsiteY296" fmla="*/ 3318876 h 4020871"/>
              <a:gd name="connsiteX297" fmla="*/ 2924890 w 3652645"/>
              <a:gd name="connsiteY297" fmla="*/ 3445435 h 4020871"/>
              <a:gd name="connsiteX298" fmla="*/ 2914236 w 3652645"/>
              <a:gd name="connsiteY298" fmla="*/ 3569801 h 4020871"/>
              <a:gd name="connsiteX299" fmla="*/ 2901559 w 3652645"/>
              <a:gd name="connsiteY299" fmla="*/ 3690338 h 4020871"/>
              <a:gd name="connsiteX300" fmla="*/ 2894255 w 3652645"/>
              <a:gd name="connsiteY300" fmla="*/ 3747762 h 4020871"/>
              <a:gd name="connsiteX301" fmla="*/ 2884743 w 3652645"/>
              <a:gd name="connsiteY301" fmla="*/ 3805076 h 4020871"/>
              <a:gd name="connsiteX302" fmla="*/ 2891248 w 3652645"/>
              <a:gd name="connsiteY302" fmla="*/ 3806789 h 4020871"/>
              <a:gd name="connsiteX303" fmla="*/ 2888788 w 3652645"/>
              <a:gd name="connsiteY303" fmla="*/ 3812734 h 4020871"/>
              <a:gd name="connsiteX304" fmla="*/ 2883160 w 3652645"/>
              <a:gd name="connsiteY304" fmla="*/ 3836687 h 4020871"/>
              <a:gd name="connsiteX305" fmla="*/ 2873927 w 3652645"/>
              <a:gd name="connsiteY305" fmla="*/ 3888422 h 4020871"/>
              <a:gd name="connsiteX306" fmla="*/ 2868646 w 3652645"/>
              <a:gd name="connsiteY306" fmla="*/ 3949676 h 4020871"/>
              <a:gd name="connsiteX307" fmla="*/ 2910057 w 3652645"/>
              <a:gd name="connsiteY307" fmla="*/ 3962934 h 4020871"/>
              <a:gd name="connsiteX308" fmla="*/ 2971255 w 3652645"/>
              <a:gd name="connsiteY308" fmla="*/ 3979046 h 4020871"/>
              <a:gd name="connsiteX309" fmla="*/ 3041382 w 3652645"/>
              <a:gd name="connsiteY309" fmla="*/ 3993742 h 4020871"/>
              <a:gd name="connsiteX310" fmla="*/ 3115926 w 3652645"/>
              <a:gd name="connsiteY310" fmla="*/ 4008659 h 4020871"/>
              <a:gd name="connsiteX311" fmla="*/ 3153291 w 3652645"/>
              <a:gd name="connsiteY311" fmla="*/ 4014257 h 4020871"/>
              <a:gd name="connsiteX312" fmla="*/ 3188541 w 3652645"/>
              <a:gd name="connsiteY312" fmla="*/ 4017886 h 4020871"/>
              <a:gd name="connsiteX313" fmla="*/ 3219465 w 3652645"/>
              <a:gd name="connsiteY313" fmla="*/ 4019434 h 4020871"/>
              <a:gd name="connsiteX314" fmla="*/ 3248181 w 3652645"/>
              <a:gd name="connsiteY314" fmla="*/ 4020871 h 4020871"/>
              <a:gd name="connsiteX315" fmla="*/ 3272666 w 3652645"/>
              <a:gd name="connsiteY315" fmla="*/ 4018369 h 4020871"/>
              <a:gd name="connsiteX316" fmla="*/ 3292732 w 3652645"/>
              <a:gd name="connsiteY316" fmla="*/ 4015645 h 4020871"/>
              <a:gd name="connsiteX317" fmla="*/ 3299545 w 3652645"/>
              <a:gd name="connsiteY317" fmla="*/ 4012257 h 4020871"/>
              <a:gd name="connsiteX318" fmla="*/ 3304149 w 3652645"/>
              <a:gd name="connsiteY318" fmla="*/ 4008759 h 4020871"/>
              <a:gd name="connsiteX319" fmla="*/ 3308846 w 3652645"/>
              <a:gd name="connsiteY319" fmla="*/ 4003402 h 4020871"/>
              <a:gd name="connsiteX320" fmla="*/ 3309032 w 3652645"/>
              <a:gd name="connsiteY320" fmla="*/ 3999683 h 4020871"/>
              <a:gd name="connsiteX321" fmla="*/ 3313014 w 3652645"/>
              <a:gd name="connsiteY321" fmla="*/ 3987170 h 4020871"/>
              <a:gd name="connsiteX322" fmla="*/ 3356163 w 3652645"/>
              <a:gd name="connsiteY322" fmla="*/ 3987129 h 4020871"/>
              <a:gd name="connsiteX323" fmla="*/ 3424826 w 3652645"/>
              <a:gd name="connsiteY323" fmla="*/ 3986838 h 4020871"/>
              <a:gd name="connsiteX324" fmla="*/ 3484652 w 3652645"/>
              <a:gd name="connsiteY324" fmla="*/ 3986104 h 4020871"/>
              <a:gd name="connsiteX325" fmla="*/ 3540154 w 3652645"/>
              <a:gd name="connsiteY325" fmla="*/ 3983290 h 4020871"/>
              <a:gd name="connsiteX326" fmla="*/ 3544945 w 3652645"/>
              <a:gd name="connsiteY326" fmla="*/ 3976073 h 4020871"/>
              <a:gd name="connsiteX327" fmla="*/ 3549828 w 3652645"/>
              <a:gd name="connsiteY327" fmla="*/ 3966996 h 4020871"/>
              <a:gd name="connsiteX328" fmla="*/ 3552595 w 3652645"/>
              <a:gd name="connsiteY328" fmla="*/ 3955950 h 4020871"/>
              <a:gd name="connsiteX329" fmla="*/ 3555363 w 3652645"/>
              <a:gd name="connsiteY329" fmla="*/ 3944903 h 4020871"/>
              <a:gd name="connsiteX330" fmla="*/ 3555921 w 3652645"/>
              <a:gd name="connsiteY330" fmla="*/ 3933746 h 4020871"/>
              <a:gd name="connsiteX331" fmla="*/ 3552062 w 3652645"/>
              <a:gd name="connsiteY331" fmla="*/ 3922368 h 4020871"/>
              <a:gd name="connsiteX332" fmla="*/ 3547923 w 3652645"/>
              <a:gd name="connsiteY332" fmla="*/ 3916568 h 4020871"/>
              <a:gd name="connsiteX333" fmla="*/ 3543692 w 3652645"/>
              <a:gd name="connsiteY333" fmla="*/ 3912628 h 4020871"/>
              <a:gd name="connsiteX334" fmla="*/ 3528601 w 3652645"/>
              <a:gd name="connsiteY334" fmla="*/ 3904416 h 4020871"/>
              <a:gd name="connsiteX335" fmla="*/ 3509000 w 3652645"/>
              <a:gd name="connsiteY335" fmla="*/ 3897842 h 4020871"/>
              <a:gd name="connsiteX336" fmla="*/ 3487005 w 3652645"/>
              <a:gd name="connsiteY336" fmla="*/ 3894877 h 4020871"/>
              <a:gd name="connsiteX337" fmla="*/ 3462800 w 3652645"/>
              <a:gd name="connsiteY337" fmla="*/ 3891801 h 4020871"/>
              <a:gd name="connsiteX338" fmla="*/ 3416598 w 3652645"/>
              <a:gd name="connsiteY338" fmla="*/ 3885760 h 4020871"/>
              <a:gd name="connsiteX339" fmla="*/ 3396811 w 3652645"/>
              <a:gd name="connsiteY339" fmla="*/ 3882905 h 4020871"/>
              <a:gd name="connsiteX340" fmla="*/ 3381535 w 3652645"/>
              <a:gd name="connsiteY340" fmla="*/ 3878412 h 4020871"/>
              <a:gd name="connsiteX341" fmla="*/ 3372792 w 3652645"/>
              <a:gd name="connsiteY341" fmla="*/ 3876110 h 4020871"/>
              <a:gd name="connsiteX342" fmla="*/ 3366445 w 3652645"/>
              <a:gd name="connsiteY342" fmla="*/ 3870200 h 4020871"/>
              <a:gd name="connsiteX343" fmla="*/ 3355866 w 3652645"/>
              <a:gd name="connsiteY343" fmla="*/ 3860350 h 4020871"/>
              <a:gd name="connsiteX344" fmla="*/ 3345473 w 3652645"/>
              <a:gd name="connsiteY344" fmla="*/ 3846780 h 4020871"/>
              <a:gd name="connsiteX345" fmla="*/ 3335080 w 3652645"/>
              <a:gd name="connsiteY345" fmla="*/ 3833211 h 4020871"/>
              <a:gd name="connsiteX346" fmla="*/ 3326771 w 3652645"/>
              <a:gd name="connsiteY346" fmla="*/ 3816075 h 4020871"/>
              <a:gd name="connsiteX347" fmla="*/ 3327083 w 3652645"/>
              <a:gd name="connsiteY347" fmla="*/ 3816032 h 4020871"/>
              <a:gd name="connsiteX348" fmla="*/ 3350314 w 3652645"/>
              <a:gd name="connsiteY348" fmla="*/ 3750085 h 4020871"/>
              <a:gd name="connsiteX349" fmla="*/ 3369220 w 3652645"/>
              <a:gd name="connsiteY349" fmla="*/ 3682056 h 4020871"/>
              <a:gd name="connsiteX350" fmla="*/ 3390336 w 3652645"/>
              <a:gd name="connsiteY350" fmla="*/ 3614139 h 4020871"/>
              <a:gd name="connsiteX351" fmla="*/ 3407033 w 3652645"/>
              <a:gd name="connsiteY351" fmla="*/ 3546000 h 4020871"/>
              <a:gd name="connsiteX352" fmla="*/ 3440521 w 3652645"/>
              <a:gd name="connsiteY352" fmla="*/ 3407863 h 4020871"/>
              <a:gd name="connsiteX353" fmla="*/ 3467196 w 3652645"/>
              <a:gd name="connsiteY353" fmla="*/ 3273113 h 4020871"/>
              <a:gd name="connsiteX354" fmla="*/ 3491662 w 3652645"/>
              <a:gd name="connsiteY354" fmla="*/ 3138252 h 4020871"/>
              <a:gd name="connsiteX355" fmla="*/ 3511432 w 3652645"/>
              <a:gd name="connsiteY355" fmla="*/ 3008749 h 4020871"/>
              <a:gd name="connsiteX356" fmla="*/ 3526504 w 3652645"/>
              <a:gd name="connsiteY356" fmla="*/ 2884603 h 4020871"/>
              <a:gd name="connsiteX357" fmla="*/ 3538995 w 3652645"/>
              <a:gd name="connsiteY357" fmla="*/ 2767785 h 4020871"/>
              <a:gd name="connsiteX358" fmla="*/ 3548904 w 3652645"/>
              <a:gd name="connsiteY358" fmla="*/ 2658294 h 4020871"/>
              <a:gd name="connsiteX359" fmla="*/ 3558256 w 3652645"/>
              <a:gd name="connsiteY359" fmla="*/ 2559961 h 4020871"/>
              <a:gd name="connsiteX360" fmla="*/ 3566447 w 3652645"/>
              <a:gd name="connsiteY360" fmla="*/ 2396323 h 4020871"/>
              <a:gd name="connsiteX361" fmla="*/ 3568958 w 3652645"/>
              <a:gd name="connsiteY361" fmla="*/ 2310274 h 4020871"/>
              <a:gd name="connsiteX362" fmla="*/ 3588806 w 3652645"/>
              <a:gd name="connsiteY362" fmla="*/ 2309715 h 4020871"/>
              <a:gd name="connsiteX363" fmla="*/ 3623730 w 3652645"/>
              <a:gd name="connsiteY363" fmla="*/ 2308732 h 4020871"/>
              <a:gd name="connsiteX364" fmla="*/ 3652645 w 3652645"/>
              <a:gd name="connsiteY364" fmla="*/ 2311157 h 4020871"/>
              <a:gd name="connsiteX365" fmla="*/ 3591057 w 3652645"/>
              <a:gd name="connsiteY365" fmla="*/ 2170125 h 4020871"/>
              <a:gd name="connsiteX366" fmla="*/ 3546958 w 3652645"/>
              <a:gd name="connsiteY366" fmla="*/ 2071609 h 4020871"/>
              <a:gd name="connsiteX367" fmla="*/ 3549898 w 3652645"/>
              <a:gd name="connsiteY367" fmla="*/ 2057556 h 4020871"/>
              <a:gd name="connsiteX368" fmla="*/ 3599083 w 3652645"/>
              <a:gd name="connsiteY368" fmla="*/ 1813507 h 4020871"/>
              <a:gd name="connsiteX369" fmla="*/ 3191359 w 3652645"/>
              <a:gd name="connsiteY369" fmla="*/ 1223961 h 4020871"/>
              <a:gd name="connsiteX370" fmla="*/ 3128389 w 3652645"/>
              <a:gd name="connsiteY370" fmla="*/ 1221808 h 4020871"/>
              <a:gd name="connsiteX371" fmla="*/ 3125038 w 3652645"/>
              <a:gd name="connsiteY371" fmla="*/ 1216571 h 4020871"/>
              <a:gd name="connsiteX372" fmla="*/ 3076442 w 3652645"/>
              <a:gd name="connsiteY372" fmla="*/ 1214138 h 4020871"/>
              <a:gd name="connsiteX373" fmla="*/ 3065949 w 3652645"/>
              <a:gd name="connsiteY373" fmla="*/ 1213783 h 4020871"/>
              <a:gd name="connsiteX374" fmla="*/ 3041058 w 3652645"/>
              <a:gd name="connsiteY374" fmla="*/ 1194616 h 4020871"/>
              <a:gd name="connsiteX375" fmla="*/ 3040101 w 3652645"/>
              <a:gd name="connsiteY375" fmla="*/ 1188084 h 4020871"/>
              <a:gd name="connsiteX376" fmla="*/ 2990972 w 3652645"/>
              <a:gd name="connsiteY376" fmla="*/ 1152070 h 4020871"/>
              <a:gd name="connsiteX377" fmla="*/ 2954796 w 3652645"/>
              <a:gd name="connsiteY377" fmla="*/ 1186236 h 4020871"/>
              <a:gd name="connsiteX378" fmla="*/ 2931237 w 3652645"/>
              <a:gd name="connsiteY378" fmla="*/ 1150945 h 4020871"/>
              <a:gd name="connsiteX379" fmla="*/ 2903727 w 3652645"/>
              <a:gd name="connsiteY379" fmla="*/ 1104951 h 4020871"/>
              <a:gd name="connsiteX380" fmla="*/ 2935867 w 3652645"/>
              <a:gd name="connsiteY380" fmla="*/ 1102708 h 4020871"/>
              <a:gd name="connsiteX381" fmla="*/ 2982720 w 3652645"/>
              <a:gd name="connsiteY381" fmla="*/ 1095732 h 4020871"/>
              <a:gd name="connsiteX382" fmla="*/ 3027456 w 3652645"/>
              <a:gd name="connsiteY382" fmla="*/ 1086786 h 4020871"/>
              <a:gd name="connsiteX383" fmla="*/ 3067961 w 3652645"/>
              <a:gd name="connsiteY383" fmla="*/ 1073901 h 4020871"/>
              <a:gd name="connsiteX384" fmla="*/ 3088307 w 3652645"/>
              <a:gd name="connsiteY384" fmla="*/ 1065598 h 4020871"/>
              <a:gd name="connsiteX385" fmla="*/ 3106444 w 3652645"/>
              <a:gd name="connsiteY385" fmla="*/ 1057185 h 4020871"/>
              <a:gd name="connsiteX386" fmla="*/ 3124673 w 3652645"/>
              <a:gd name="connsiteY386" fmla="*/ 1046912 h 4020871"/>
              <a:gd name="connsiteX387" fmla="*/ 3138485 w 3652645"/>
              <a:gd name="connsiteY387" fmla="*/ 1036419 h 4020871"/>
              <a:gd name="connsiteX388" fmla="*/ 3154600 w 3652645"/>
              <a:gd name="connsiteY388" fmla="*/ 1024176 h 4020871"/>
              <a:gd name="connsiteX389" fmla="*/ 3166295 w 3652645"/>
              <a:gd name="connsiteY389" fmla="*/ 1011712 h 4020871"/>
              <a:gd name="connsiteX390" fmla="*/ 3175876 w 3652645"/>
              <a:gd name="connsiteY390" fmla="*/ 997278 h 4020871"/>
              <a:gd name="connsiteX391" fmla="*/ 3185456 w 3652645"/>
              <a:gd name="connsiteY391" fmla="*/ 982845 h 4020871"/>
              <a:gd name="connsiteX392" fmla="*/ 3192920 w 3652645"/>
              <a:gd name="connsiteY392" fmla="*/ 966441 h 4020871"/>
              <a:gd name="connsiteX393" fmla="*/ 3195967 w 3652645"/>
              <a:gd name="connsiteY393" fmla="*/ 949816 h 4020871"/>
              <a:gd name="connsiteX394" fmla="*/ 3200038 w 3652645"/>
              <a:gd name="connsiteY394" fmla="*/ 912736 h 4020871"/>
              <a:gd name="connsiteX395" fmla="*/ 3202179 w 3652645"/>
              <a:gd name="connsiteY395" fmla="*/ 869967 h 4020871"/>
              <a:gd name="connsiteX396" fmla="*/ 3199995 w 3652645"/>
              <a:gd name="connsiteY396" fmla="*/ 825117 h 4020871"/>
              <a:gd name="connsiteX397" fmla="*/ 3195788 w 3652645"/>
              <a:gd name="connsiteY397" fmla="*/ 776438 h 4020871"/>
              <a:gd name="connsiteX398" fmla="*/ 3189466 w 3652645"/>
              <a:gd name="connsiteY398" fmla="*/ 725788 h 4020871"/>
              <a:gd name="connsiteX399" fmla="*/ 3180841 w 3652645"/>
              <a:gd name="connsiteY399" fmla="*/ 676888 h 4020871"/>
              <a:gd name="connsiteX400" fmla="*/ 3164045 w 3652645"/>
              <a:gd name="connsiteY400" fmla="*/ 599125 h 4020871"/>
              <a:gd name="connsiteX401" fmla="*/ 3177124 w 3652645"/>
              <a:gd name="connsiteY401" fmla="*/ 574171 h 4020871"/>
              <a:gd name="connsiteX402" fmla="*/ 3189751 w 3652645"/>
              <a:gd name="connsiteY402" fmla="*/ 543112 h 4020871"/>
              <a:gd name="connsiteX403" fmla="*/ 3195751 w 3652645"/>
              <a:gd name="connsiteY403" fmla="*/ 511722 h 4020871"/>
              <a:gd name="connsiteX404" fmla="*/ 3197240 w 3652645"/>
              <a:gd name="connsiteY404" fmla="*/ 481969 h 4020871"/>
              <a:gd name="connsiteX405" fmla="*/ 3196428 w 3652645"/>
              <a:gd name="connsiteY405" fmla="*/ 453966 h 4020871"/>
              <a:gd name="connsiteX406" fmla="*/ 3191197 w 3652645"/>
              <a:gd name="connsiteY406" fmla="*/ 425741 h 4020871"/>
              <a:gd name="connsiteX407" fmla="*/ 3183571 w 3652645"/>
              <a:gd name="connsiteY407" fmla="*/ 401125 h 4020871"/>
              <a:gd name="connsiteX408" fmla="*/ 3175853 w 3652645"/>
              <a:gd name="connsiteY408" fmla="*/ 378369 h 4020871"/>
              <a:gd name="connsiteX409" fmla="*/ 3165832 w 3652645"/>
              <a:gd name="connsiteY409" fmla="*/ 357361 h 4020871"/>
              <a:gd name="connsiteX410" fmla="*/ 3147584 w 3652645"/>
              <a:gd name="connsiteY410" fmla="*/ 324843 h 4020871"/>
              <a:gd name="connsiteX411" fmla="*/ 3152046 w 3652645"/>
              <a:gd name="connsiteY411" fmla="*/ 323116 h 4020871"/>
              <a:gd name="connsiteX412" fmla="*/ 3174786 w 3652645"/>
              <a:gd name="connsiteY412" fmla="*/ 311205 h 4020871"/>
              <a:gd name="connsiteX413" fmla="*/ 3199829 w 3652645"/>
              <a:gd name="connsiteY413" fmla="*/ 297545 h 4020871"/>
              <a:gd name="connsiteX414" fmla="*/ 3222849 w 3652645"/>
              <a:gd name="connsiteY414" fmla="*/ 280056 h 4020871"/>
              <a:gd name="connsiteX415" fmla="*/ 3243753 w 3652645"/>
              <a:gd name="connsiteY415" fmla="*/ 260596 h 4020871"/>
              <a:gd name="connsiteX416" fmla="*/ 3255262 w 3652645"/>
              <a:gd name="connsiteY416" fmla="*/ 251851 h 4020871"/>
              <a:gd name="connsiteX417" fmla="*/ 3262448 w 3652645"/>
              <a:gd name="connsiteY417" fmla="*/ 241026 h 4020871"/>
              <a:gd name="connsiteX418" fmla="*/ 3269726 w 3652645"/>
              <a:gd name="connsiteY418" fmla="*/ 228341 h 4020871"/>
              <a:gd name="connsiteX419" fmla="*/ 3274702 w 3652645"/>
              <a:gd name="connsiteY419" fmla="*/ 217405 h 4020871"/>
              <a:gd name="connsiteX420" fmla="*/ 3277563 w 3652645"/>
              <a:gd name="connsiteY420" fmla="*/ 204499 h 4020871"/>
              <a:gd name="connsiteX421" fmla="*/ 3280423 w 3652645"/>
              <a:gd name="connsiteY421" fmla="*/ 191592 h 4020871"/>
              <a:gd name="connsiteX422" fmla="*/ 3278866 w 3652645"/>
              <a:gd name="connsiteY422" fmla="*/ 178465 h 4020871"/>
              <a:gd name="connsiteX423" fmla="*/ 3277309 w 3652645"/>
              <a:gd name="connsiteY423" fmla="*/ 165338 h 4020871"/>
              <a:gd name="connsiteX424" fmla="*/ 3271427 w 3652645"/>
              <a:gd name="connsiteY424" fmla="*/ 150131 h 4020871"/>
              <a:gd name="connsiteX425" fmla="*/ 3263336 w 3652645"/>
              <a:gd name="connsiteY425" fmla="*/ 134812 h 4020871"/>
              <a:gd name="connsiteX426" fmla="*/ 3253036 w 3652645"/>
              <a:gd name="connsiteY426" fmla="*/ 119383 h 4020871"/>
              <a:gd name="connsiteX427" fmla="*/ 3238318 w 3652645"/>
              <a:gd name="connsiteY427" fmla="*/ 103733 h 4020871"/>
              <a:gd name="connsiteX428" fmla="*/ 3221392 w 3652645"/>
              <a:gd name="connsiteY428" fmla="*/ 87972 h 4020871"/>
              <a:gd name="connsiteX429" fmla="*/ 3200047 w 3652645"/>
              <a:gd name="connsiteY429" fmla="*/ 71990 h 4020871"/>
              <a:gd name="connsiteX430" fmla="*/ 3174378 w 3652645"/>
              <a:gd name="connsiteY430" fmla="*/ 53927 h 4020871"/>
              <a:gd name="connsiteX431" fmla="*/ 3146407 w 3652645"/>
              <a:gd name="connsiteY431" fmla="*/ 37614 h 4020871"/>
              <a:gd name="connsiteX432" fmla="*/ 3137571 w 3652645"/>
              <a:gd name="connsiteY432" fmla="*/ 37172 h 4020871"/>
              <a:gd name="connsiteX433" fmla="*/ 3126433 w 3652645"/>
              <a:gd name="connsiteY433" fmla="*/ 38478 h 4020871"/>
              <a:gd name="connsiteX434" fmla="*/ 3110692 w 3652645"/>
              <a:gd name="connsiteY434" fmla="*/ 43283 h 4020871"/>
              <a:gd name="connsiteX435" fmla="*/ 3094764 w 3652645"/>
              <a:gd name="connsiteY435" fmla="*/ 51806 h 4020871"/>
              <a:gd name="connsiteX436" fmla="*/ 3078650 w 3652645"/>
              <a:gd name="connsiteY436" fmla="*/ 64049 h 4020871"/>
              <a:gd name="connsiteX437" fmla="*/ 3059862 w 3652645"/>
              <a:gd name="connsiteY437" fmla="*/ 85479 h 4020871"/>
              <a:gd name="connsiteX438" fmla="*/ 3050375 w 3652645"/>
              <a:gd name="connsiteY438" fmla="*/ 98053 h 4020871"/>
              <a:gd name="connsiteX439" fmla="*/ 3043003 w 3652645"/>
              <a:gd name="connsiteY439" fmla="*/ 112597 h 4020871"/>
              <a:gd name="connsiteX440" fmla="*/ 2999942 w 3652645"/>
              <a:gd name="connsiteY440" fmla="*/ 88072 h 4020871"/>
              <a:gd name="connsiteX441" fmla="*/ 2952370 w 3652645"/>
              <a:gd name="connsiteY441" fmla="*/ 65184 h 4020871"/>
              <a:gd name="connsiteX442" fmla="*/ 2898264 w 3652645"/>
              <a:gd name="connsiteY442" fmla="*/ 40106 h 4020871"/>
              <a:gd name="connsiteX443" fmla="*/ 2870014 w 3652645"/>
              <a:gd name="connsiteY443" fmla="*/ 29371 h 4020871"/>
              <a:gd name="connsiteX444" fmla="*/ 2843972 w 3652645"/>
              <a:gd name="connsiteY444" fmla="*/ 18746 h 4020871"/>
              <a:gd name="connsiteX445" fmla="*/ 2815629 w 3652645"/>
              <a:gd name="connsiteY445" fmla="*/ 9871 h 4020871"/>
              <a:gd name="connsiteX446" fmla="*/ 2789401 w 3652645"/>
              <a:gd name="connsiteY446" fmla="*/ 2965 h 4020871"/>
              <a:gd name="connsiteX447" fmla="*/ 2767405 w 3652645"/>
              <a:gd name="connsiteY447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824155 w 3652645"/>
              <a:gd name="connsiteY245" fmla="*/ 1426871 h 4020871"/>
              <a:gd name="connsiteX246" fmla="*/ 906370 w 3652645"/>
              <a:gd name="connsiteY246" fmla="*/ 1428368 h 4020871"/>
              <a:gd name="connsiteX247" fmla="*/ 994709 w 3652645"/>
              <a:gd name="connsiteY247" fmla="*/ 1424933 h 4020871"/>
              <a:gd name="connsiteX248" fmla="*/ 1077578 w 3652645"/>
              <a:gd name="connsiteY248" fmla="*/ 1413369 h 4020871"/>
              <a:gd name="connsiteX249" fmla="*/ 1160577 w 3652645"/>
              <a:gd name="connsiteY249" fmla="*/ 1399193 h 4020871"/>
              <a:gd name="connsiteX250" fmla="*/ 1445931 w 3652645"/>
              <a:gd name="connsiteY250" fmla="*/ 1334914 h 4020871"/>
              <a:gd name="connsiteX251" fmla="*/ 1582614 w 3652645"/>
              <a:gd name="connsiteY251" fmla="*/ 1305093 h 4020871"/>
              <a:gd name="connsiteX252" fmla="*/ 1707178 w 3652645"/>
              <a:gd name="connsiteY252" fmla="*/ 1282522 h 4020871"/>
              <a:gd name="connsiteX253" fmla="*/ 1831611 w 3652645"/>
              <a:gd name="connsiteY253" fmla="*/ 1262563 h 4020871"/>
              <a:gd name="connsiteX254" fmla="*/ 1949790 w 3652645"/>
              <a:gd name="connsiteY254" fmla="*/ 1250148 h 4020871"/>
              <a:gd name="connsiteX255" fmla="*/ 2067968 w 3652645"/>
              <a:gd name="connsiteY255" fmla="*/ 1237732 h 4020871"/>
              <a:gd name="connsiteX256" fmla="*/ 2180021 w 3652645"/>
              <a:gd name="connsiteY256" fmla="*/ 1230247 h 4020871"/>
              <a:gd name="connsiteX257" fmla="*/ 2285688 w 3652645"/>
              <a:gd name="connsiteY257" fmla="*/ 1232918 h 4020871"/>
              <a:gd name="connsiteX258" fmla="*/ 2391094 w 3652645"/>
              <a:gd name="connsiteY258" fmla="*/ 1240813 h 4020871"/>
              <a:gd name="connsiteX259" fmla="*/ 2475823 w 3652645"/>
              <a:gd name="connsiteY259" fmla="*/ 1251051 h 4020871"/>
              <a:gd name="connsiteX260" fmla="*/ 2472173 w 3652645"/>
              <a:gd name="connsiteY260" fmla="*/ 1252865 h 4020871"/>
              <a:gd name="connsiteX261" fmla="*/ 2471393 w 3652645"/>
              <a:gd name="connsiteY261" fmla="*/ 1255082 h 4020871"/>
              <a:gd name="connsiteX262" fmla="*/ 2446659 w 3652645"/>
              <a:gd name="connsiteY262" fmla="*/ 1266044 h 4020871"/>
              <a:gd name="connsiteX263" fmla="*/ 2185183 w 3652645"/>
              <a:gd name="connsiteY263" fmla="*/ 1772191 h 4020871"/>
              <a:gd name="connsiteX264" fmla="*/ 2175370 w 3652645"/>
              <a:gd name="connsiteY264" fmla="*/ 2037516 h 4020871"/>
              <a:gd name="connsiteX265" fmla="*/ 2196032 w 3652645"/>
              <a:gd name="connsiteY265" fmla="*/ 2037516 h 4020871"/>
              <a:gd name="connsiteX266" fmla="*/ 2196032 w 3652645"/>
              <a:gd name="connsiteY266" fmla="*/ 2065341 h 4020871"/>
              <a:gd name="connsiteX267" fmla="*/ 2443933 w 3652645"/>
              <a:gd name="connsiteY267" fmla="*/ 2065341 h 4020871"/>
              <a:gd name="connsiteX268" fmla="*/ 2443933 w 3652645"/>
              <a:gd name="connsiteY268" fmla="*/ 2037516 h 4020871"/>
              <a:gd name="connsiteX269" fmla="*/ 2463525 w 3652645"/>
              <a:gd name="connsiteY269" fmla="*/ 2037516 h 4020871"/>
              <a:gd name="connsiteX270" fmla="*/ 2479567 w 3652645"/>
              <a:gd name="connsiteY270" fmla="*/ 2037516 h 4020871"/>
              <a:gd name="connsiteX271" fmla="*/ 2459941 w 3652645"/>
              <a:gd name="connsiteY271" fmla="*/ 1772191 h 4020871"/>
              <a:gd name="connsiteX272" fmla="*/ 2546876 w 3652645"/>
              <a:gd name="connsiteY272" fmla="*/ 1416569 h 4020871"/>
              <a:gd name="connsiteX273" fmla="*/ 2553135 w 3652645"/>
              <a:gd name="connsiteY273" fmla="*/ 1418354 h 4020871"/>
              <a:gd name="connsiteX274" fmla="*/ 2560709 w 3652645"/>
              <a:gd name="connsiteY274" fmla="*/ 1430666 h 4020871"/>
              <a:gd name="connsiteX275" fmla="*/ 2587191 w 3652645"/>
              <a:gd name="connsiteY275" fmla="*/ 1476732 h 4020871"/>
              <a:gd name="connsiteX276" fmla="*/ 2611464 w 3652645"/>
              <a:gd name="connsiteY276" fmla="*/ 1522687 h 4020871"/>
              <a:gd name="connsiteX277" fmla="*/ 2621113 w 3652645"/>
              <a:gd name="connsiteY277" fmla="*/ 1551133 h 4020871"/>
              <a:gd name="connsiteX278" fmla="*/ 2634806 w 3652645"/>
              <a:gd name="connsiteY278" fmla="*/ 1587238 h 4020871"/>
              <a:gd name="connsiteX279" fmla="*/ 2665402 w 3652645"/>
              <a:gd name="connsiteY279" fmla="*/ 1683843 h 4020871"/>
              <a:gd name="connsiteX280" fmla="*/ 2701600 w 3652645"/>
              <a:gd name="connsiteY280" fmla="*/ 1801234 h 4020871"/>
              <a:gd name="connsiteX281" fmla="*/ 2734938 w 3652645"/>
              <a:gd name="connsiteY281" fmla="*/ 1931531 h 4020871"/>
              <a:gd name="connsiteX282" fmla="*/ 2768182 w 3652645"/>
              <a:gd name="connsiteY282" fmla="*/ 2063688 h 4020871"/>
              <a:gd name="connsiteX283" fmla="*/ 2795080 w 3652645"/>
              <a:gd name="connsiteY283" fmla="*/ 2189935 h 4020871"/>
              <a:gd name="connsiteX284" fmla="*/ 2816188 w 3652645"/>
              <a:gd name="connsiteY284" fmla="*/ 2299114 h 4020871"/>
              <a:gd name="connsiteX285" fmla="*/ 2822696 w 3652645"/>
              <a:gd name="connsiteY285" fmla="*/ 2346044 h 4020871"/>
              <a:gd name="connsiteX286" fmla="*/ 2825252 w 3652645"/>
              <a:gd name="connsiteY286" fmla="*/ 2383456 h 4020871"/>
              <a:gd name="connsiteX287" fmla="*/ 2889890 w 3652645"/>
              <a:gd name="connsiteY287" fmla="*/ 2374342 h 4020871"/>
              <a:gd name="connsiteX288" fmla="*/ 2899121 w 3652645"/>
              <a:gd name="connsiteY288" fmla="*/ 2456128 h 4020871"/>
              <a:gd name="connsiteX289" fmla="*/ 2910717 w 3652645"/>
              <a:gd name="connsiteY289" fmla="*/ 2622621 h 4020871"/>
              <a:gd name="connsiteX290" fmla="*/ 2916735 w 3652645"/>
              <a:gd name="connsiteY290" fmla="*/ 2723588 h 4020871"/>
              <a:gd name="connsiteX291" fmla="*/ 2922381 w 3652645"/>
              <a:gd name="connsiteY291" fmla="*/ 2831993 h 4020871"/>
              <a:gd name="connsiteX292" fmla="*/ 2927654 w 3652645"/>
              <a:gd name="connsiteY292" fmla="*/ 2947836 h 4020871"/>
              <a:gd name="connsiteX293" fmla="*/ 2930440 w 3652645"/>
              <a:gd name="connsiteY293" fmla="*/ 3069147 h 4020871"/>
              <a:gd name="connsiteX294" fmla="*/ 2930830 w 3652645"/>
              <a:gd name="connsiteY294" fmla="*/ 3194067 h 4020871"/>
              <a:gd name="connsiteX295" fmla="*/ 2929011 w 3652645"/>
              <a:gd name="connsiteY295" fmla="*/ 3318876 h 4020871"/>
              <a:gd name="connsiteX296" fmla="*/ 2924890 w 3652645"/>
              <a:gd name="connsiteY296" fmla="*/ 3445435 h 4020871"/>
              <a:gd name="connsiteX297" fmla="*/ 2914236 w 3652645"/>
              <a:gd name="connsiteY297" fmla="*/ 3569801 h 4020871"/>
              <a:gd name="connsiteX298" fmla="*/ 2901559 w 3652645"/>
              <a:gd name="connsiteY298" fmla="*/ 3690338 h 4020871"/>
              <a:gd name="connsiteX299" fmla="*/ 2894255 w 3652645"/>
              <a:gd name="connsiteY299" fmla="*/ 3747762 h 4020871"/>
              <a:gd name="connsiteX300" fmla="*/ 2884743 w 3652645"/>
              <a:gd name="connsiteY300" fmla="*/ 3805076 h 4020871"/>
              <a:gd name="connsiteX301" fmla="*/ 2891248 w 3652645"/>
              <a:gd name="connsiteY301" fmla="*/ 3806789 h 4020871"/>
              <a:gd name="connsiteX302" fmla="*/ 2888788 w 3652645"/>
              <a:gd name="connsiteY302" fmla="*/ 3812734 h 4020871"/>
              <a:gd name="connsiteX303" fmla="*/ 2883160 w 3652645"/>
              <a:gd name="connsiteY303" fmla="*/ 3836687 h 4020871"/>
              <a:gd name="connsiteX304" fmla="*/ 2873927 w 3652645"/>
              <a:gd name="connsiteY304" fmla="*/ 3888422 h 4020871"/>
              <a:gd name="connsiteX305" fmla="*/ 2868646 w 3652645"/>
              <a:gd name="connsiteY305" fmla="*/ 3949676 h 4020871"/>
              <a:gd name="connsiteX306" fmla="*/ 2910057 w 3652645"/>
              <a:gd name="connsiteY306" fmla="*/ 3962934 h 4020871"/>
              <a:gd name="connsiteX307" fmla="*/ 2971255 w 3652645"/>
              <a:gd name="connsiteY307" fmla="*/ 3979046 h 4020871"/>
              <a:gd name="connsiteX308" fmla="*/ 3041382 w 3652645"/>
              <a:gd name="connsiteY308" fmla="*/ 3993742 h 4020871"/>
              <a:gd name="connsiteX309" fmla="*/ 3115926 w 3652645"/>
              <a:gd name="connsiteY309" fmla="*/ 4008659 h 4020871"/>
              <a:gd name="connsiteX310" fmla="*/ 3153291 w 3652645"/>
              <a:gd name="connsiteY310" fmla="*/ 4014257 h 4020871"/>
              <a:gd name="connsiteX311" fmla="*/ 3188541 w 3652645"/>
              <a:gd name="connsiteY311" fmla="*/ 4017886 h 4020871"/>
              <a:gd name="connsiteX312" fmla="*/ 3219465 w 3652645"/>
              <a:gd name="connsiteY312" fmla="*/ 4019434 h 4020871"/>
              <a:gd name="connsiteX313" fmla="*/ 3248181 w 3652645"/>
              <a:gd name="connsiteY313" fmla="*/ 4020871 h 4020871"/>
              <a:gd name="connsiteX314" fmla="*/ 3272666 w 3652645"/>
              <a:gd name="connsiteY314" fmla="*/ 4018369 h 4020871"/>
              <a:gd name="connsiteX315" fmla="*/ 3292732 w 3652645"/>
              <a:gd name="connsiteY315" fmla="*/ 4015645 h 4020871"/>
              <a:gd name="connsiteX316" fmla="*/ 3299545 w 3652645"/>
              <a:gd name="connsiteY316" fmla="*/ 4012257 h 4020871"/>
              <a:gd name="connsiteX317" fmla="*/ 3304149 w 3652645"/>
              <a:gd name="connsiteY317" fmla="*/ 4008759 h 4020871"/>
              <a:gd name="connsiteX318" fmla="*/ 3308846 w 3652645"/>
              <a:gd name="connsiteY318" fmla="*/ 4003402 h 4020871"/>
              <a:gd name="connsiteX319" fmla="*/ 3309032 w 3652645"/>
              <a:gd name="connsiteY319" fmla="*/ 3999683 h 4020871"/>
              <a:gd name="connsiteX320" fmla="*/ 3313014 w 3652645"/>
              <a:gd name="connsiteY320" fmla="*/ 3987170 h 4020871"/>
              <a:gd name="connsiteX321" fmla="*/ 3356163 w 3652645"/>
              <a:gd name="connsiteY321" fmla="*/ 3987129 h 4020871"/>
              <a:gd name="connsiteX322" fmla="*/ 3424826 w 3652645"/>
              <a:gd name="connsiteY322" fmla="*/ 3986838 h 4020871"/>
              <a:gd name="connsiteX323" fmla="*/ 3484652 w 3652645"/>
              <a:gd name="connsiteY323" fmla="*/ 3986104 h 4020871"/>
              <a:gd name="connsiteX324" fmla="*/ 3540154 w 3652645"/>
              <a:gd name="connsiteY324" fmla="*/ 3983290 h 4020871"/>
              <a:gd name="connsiteX325" fmla="*/ 3544945 w 3652645"/>
              <a:gd name="connsiteY325" fmla="*/ 3976073 h 4020871"/>
              <a:gd name="connsiteX326" fmla="*/ 3549828 w 3652645"/>
              <a:gd name="connsiteY326" fmla="*/ 3966996 h 4020871"/>
              <a:gd name="connsiteX327" fmla="*/ 3552595 w 3652645"/>
              <a:gd name="connsiteY327" fmla="*/ 3955950 h 4020871"/>
              <a:gd name="connsiteX328" fmla="*/ 3555363 w 3652645"/>
              <a:gd name="connsiteY328" fmla="*/ 3944903 h 4020871"/>
              <a:gd name="connsiteX329" fmla="*/ 3555921 w 3652645"/>
              <a:gd name="connsiteY329" fmla="*/ 3933746 h 4020871"/>
              <a:gd name="connsiteX330" fmla="*/ 3552062 w 3652645"/>
              <a:gd name="connsiteY330" fmla="*/ 3922368 h 4020871"/>
              <a:gd name="connsiteX331" fmla="*/ 3547923 w 3652645"/>
              <a:gd name="connsiteY331" fmla="*/ 3916568 h 4020871"/>
              <a:gd name="connsiteX332" fmla="*/ 3543692 w 3652645"/>
              <a:gd name="connsiteY332" fmla="*/ 3912628 h 4020871"/>
              <a:gd name="connsiteX333" fmla="*/ 3528601 w 3652645"/>
              <a:gd name="connsiteY333" fmla="*/ 3904416 h 4020871"/>
              <a:gd name="connsiteX334" fmla="*/ 3509000 w 3652645"/>
              <a:gd name="connsiteY334" fmla="*/ 3897842 h 4020871"/>
              <a:gd name="connsiteX335" fmla="*/ 3487005 w 3652645"/>
              <a:gd name="connsiteY335" fmla="*/ 3894877 h 4020871"/>
              <a:gd name="connsiteX336" fmla="*/ 3462800 w 3652645"/>
              <a:gd name="connsiteY336" fmla="*/ 3891801 h 4020871"/>
              <a:gd name="connsiteX337" fmla="*/ 3416598 w 3652645"/>
              <a:gd name="connsiteY337" fmla="*/ 3885760 h 4020871"/>
              <a:gd name="connsiteX338" fmla="*/ 3396811 w 3652645"/>
              <a:gd name="connsiteY338" fmla="*/ 3882905 h 4020871"/>
              <a:gd name="connsiteX339" fmla="*/ 3381535 w 3652645"/>
              <a:gd name="connsiteY339" fmla="*/ 3878412 h 4020871"/>
              <a:gd name="connsiteX340" fmla="*/ 3372792 w 3652645"/>
              <a:gd name="connsiteY340" fmla="*/ 3876110 h 4020871"/>
              <a:gd name="connsiteX341" fmla="*/ 3366445 w 3652645"/>
              <a:gd name="connsiteY341" fmla="*/ 3870200 h 4020871"/>
              <a:gd name="connsiteX342" fmla="*/ 3355866 w 3652645"/>
              <a:gd name="connsiteY342" fmla="*/ 3860350 h 4020871"/>
              <a:gd name="connsiteX343" fmla="*/ 3345473 w 3652645"/>
              <a:gd name="connsiteY343" fmla="*/ 3846780 h 4020871"/>
              <a:gd name="connsiteX344" fmla="*/ 3335080 w 3652645"/>
              <a:gd name="connsiteY344" fmla="*/ 3833211 h 4020871"/>
              <a:gd name="connsiteX345" fmla="*/ 3326771 w 3652645"/>
              <a:gd name="connsiteY345" fmla="*/ 3816075 h 4020871"/>
              <a:gd name="connsiteX346" fmla="*/ 3327083 w 3652645"/>
              <a:gd name="connsiteY346" fmla="*/ 3816032 h 4020871"/>
              <a:gd name="connsiteX347" fmla="*/ 3350314 w 3652645"/>
              <a:gd name="connsiteY347" fmla="*/ 3750085 h 4020871"/>
              <a:gd name="connsiteX348" fmla="*/ 3369220 w 3652645"/>
              <a:gd name="connsiteY348" fmla="*/ 3682056 h 4020871"/>
              <a:gd name="connsiteX349" fmla="*/ 3390336 w 3652645"/>
              <a:gd name="connsiteY349" fmla="*/ 3614139 h 4020871"/>
              <a:gd name="connsiteX350" fmla="*/ 3407033 w 3652645"/>
              <a:gd name="connsiteY350" fmla="*/ 3546000 h 4020871"/>
              <a:gd name="connsiteX351" fmla="*/ 3440521 w 3652645"/>
              <a:gd name="connsiteY351" fmla="*/ 3407863 h 4020871"/>
              <a:gd name="connsiteX352" fmla="*/ 3467196 w 3652645"/>
              <a:gd name="connsiteY352" fmla="*/ 3273113 h 4020871"/>
              <a:gd name="connsiteX353" fmla="*/ 3491662 w 3652645"/>
              <a:gd name="connsiteY353" fmla="*/ 3138252 h 4020871"/>
              <a:gd name="connsiteX354" fmla="*/ 3511432 w 3652645"/>
              <a:gd name="connsiteY354" fmla="*/ 3008749 h 4020871"/>
              <a:gd name="connsiteX355" fmla="*/ 3526504 w 3652645"/>
              <a:gd name="connsiteY355" fmla="*/ 2884603 h 4020871"/>
              <a:gd name="connsiteX356" fmla="*/ 3538995 w 3652645"/>
              <a:gd name="connsiteY356" fmla="*/ 2767785 h 4020871"/>
              <a:gd name="connsiteX357" fmla="*/ 3548904 w 3652645"/>
              <a:gd name="connsiteY357" fmla="*/ 2658294 h 4020871"/>
              <a:gd name="connsiteX358" fmla="*/ 3558256 w 3652645"/>
              <a:gd name="connsiteY358" fmla="*/ 2559961 h 4020871"/>
              <a:gd name="connsiteX359" fmla="*/ 3566447 w 3652645"/>
              <a:gd name="connsiteY359" fmla="*/ 2396323 h 4020871"/>
              <a:gd name="connsiteX360" fmla="*/ 3568958 w 3652645"/>
              <a:gd name="connsiteY360" fmla="*/ 2310274 h 4020871"/>
              <a:gd name="connsiteX361" fmla="*/ 3588806 w 3652645"/>
              <a:gd name="connsiteY361" fmla="*/ 2309715 h 4020871"/>
              <a:gd name="connsiteX362" fmla="*/ 3623730 w 3652645"/>
              <a:gd name="connsiteY362" fmla="*/ 2308732 h 4020871"/>
              <a:gd name="connsiteX363" fmla="*/ 3652645 w 3652645"/>
              <a:gd name="connsiteY363" fmla="*/ 2311157 h 4020871"/>
              <a:gd name="connsiteX364" fmla="*/ 3591057 w 3652645"/>
              <a:gd name="connsiteY364" fmla="*/ 2170125 h 4020871"/>
              <a:gd name="connsiteX365" fmla="*/ 3546958 w 3652645"/>
              <a:gd name="connsiteY365" fmla="*/ 2071609 h 4020871"/>
              <a:gd name="connsiteX366" fmla="*/ 3549898 w 3652645"/>
              <a:gd name="connsiteY366" fmla="*/ 2057556 h 4020871"/>
              <a:gd name="connsiteX367" fmla="*/ 3599083 w 3652645"/>
              <a:gd name="connsiteY367" fmla="*/ 1813507 h 4020871"/>
              <a:gd name="connsiteX368" fmla="*/ 3191359 w 3652645"/>
              <a:gd name="connsiteY368" fmla="*/ 1223961 h 4020871"/>
              <a:gd name="connsiteX369" fmla="*/ 3128389 w 3652645"/>
              <a:gd name="connsiteY369" fmla="*/ 1221808 h 4020871"/>
              <a:gd name="connsiteX370" fmla="*/ 3125038 w 3652645"/>
              <a:gd name="connsiteY370" fmla="*/ 1216571 h 4020871"/>
              <a:gd name="connsiteX371" fmla="*/ 3076442 w 3652645"/>
              <a:gd name="connsiteY371" fmla="*/ 1214138 h 4020871"/>
              <a:gd name="connsiteX372" fmla="*/ 3065949 w 3652645"/>
              <a:gd name="connsiteY372" fmla="*/ 1213783 h 4020871"/>
              <a:gd name="connsiteX373" fmla="*/ 3041058 w 3652645"/>
              <a:gd name="connsiteY373" fmla="*/ 1194616 h 4020871"/>
              <a:gd name="connsiteX374" fmla="*/ 3040101 w 3652645"/>
              <a:gd name="connsiteY374" fmla="*/ 1188084 h 4020871"/>
              <a:gd name="connsiteX375" fmla="*/ 2990972 w 3652645"/>
              <a:gd name="connsiteY375" fmla="*/ 1152070 h 4020871"/>
              <a:gd name="connsiteX376" fmla="*/ 2954796 w 3652645"/>
              <a:gd name="connsiteY376" fmla="*/ 1186236 h 4020871"/>
              <a:gd name="connsiteX377" fmla="*/ 2931237 w 3652645"/>
              <a:gd name="connsiteY377" fmla="*/ 1150945 h 4020871"/>
              <a:gd name="connsiteX378" fmla="*/ 2903727 w 3652645"/>
              <a:gd name="connsiteY378" fmla="*/ 1104951 h 4020871"/>
              <a:gd name="connsiteX379" fmla="*/ 2935867 w 3652645"/>
              <a:gd name="connsiteY379" fmla="*/ 1102708 h 4020871"/>
              <a:gd name="connsiteX380" fmla="*/ 2982720 w 3652645"/>
              <a:gd name="connsiteY380" fmla="*/ 1095732 h 4020871"/>
              <a:gd name="connsiteX381" fmla="*/ 3027456 w 3652645"/>
              <a:gd name="connsiteY381" fmla="*/ 1086786 h 4020871"/>
              <a:gd name="connsiteX382" fmla="*/ 3067961 w 3652645"/>
              <a:gd name="connsiteY382" fmla="*/ 1073901 h 4020871"/>
              <a:gd name="connsiteX383" fmla="*/ 3088307 w 3652645"/>
              <a:gd name="connsiteY383" fmla="*/ 1065598 h 4020871"/>
              <a:gd name="connsiteX384" fmla="*/ 3106444 w 3652645"/>
              <a:gd name="connsiteY384" fmla="*/ 1057185 h 4020871"/>
              <a:gd name="connsiteX385" fmla="*/ 3124673 w 3652645"/>
              <a:gd name="connsiteY385" fmla="*/ 1046912 h 4020871"/>
              <a:gd name="connsiteX386" fmla="*/ 3138485 w 3652645"/>
              <a:gd name="connsiteY386" fmla="*/ 1036419 h 4020871"/>
              <a:gd name="connsiteX387" fmla="*/ 3154600 w 3652645"/>
              <a:gd name="connsiteY387" fmla="*/ 1024176 h 4020871"/>
              <a:gd name="connsiteX388" fmla="*/ 3166295 w 3652645"/>
              <a:gd name="connsiteY388" fmla="*/ 1011712 h 4020871"/>
              <a:gd name="connsiteX389" fmla="*/ 3175876 w 3652645"/>
              <a:gd name="connsiteY389" fmla="*/ 997278 h 4020871"/>
              <a:gd name="connsiteX390" fmla="*/ 3185456 w 3652645"/>
              <a:gd name="connsiteY390" fmla="*/ 982845 h 4020871"/>
              <a:gd name="connsiteX391" fmla="*/ 3192920 w 3652645"/>
              <a:gd name="connsiteY391" fmla="*/ 966441 h 4020871"/>
              <a:gd name="connsiteX392" fmla="*/ 3195967 w 3652645"/>
              <a:gd name="connsiteY392" fmla="*/ 949816 h 4020871"/>
              <a:gd name="connsiteX393" fmla="*/ 3200038 w 3652645"/>
              <a:gd name="connsiteY393" fmla="*/ 912736 h 4020871"/>
              <a:gd name="connsiteX394" fmla="*/ 3202179 w 3652645"/>
              <a:gd name="connsiteY394" fmla="*/ 869967 h 4020871"/>
              <a:gd name="connsiteX395" fmla="*/ 3199995 w 3652645"/>
              <a:gd name="connsiteY395" fmla="*/ 825117 h 4020871"/>
              <a:gd name="connsiteX396" fmla="*/ 3195788 w 3652645"/>
              <a:gd name="connsiteY396" fmla="*/ 776438 h 4020871"/>
              <a:gd name="connsiteX397" fmla="*/ 3189466 w 3652645"/>
              <a:gd name="connsiteY397" fmla="*/ 725788 h 4020871"/>
              <a:gd name="connsiteX398" fmla="*/ 3180841 w 3652645"/>
              <a:gd name="connsiteY398" fmla="*/ 676888 h 4020871"/>
              <a:gd name="connsiteX399" fmla="*/ 3164045 w 3652645"/>
              <a:gd name="connsiteY399" fmla="*/ 599125 h 4020871"/>
              <a:gd name="connsiteX400" fmla="*/ 3177124 w 3652645"/>
              <a:gd name="connsiteY400" fmla="*/ 574171 h 4020871"/>
              <a:gd name="connsiteX401" fmla="*/ 3189751 w 3652645"/>
              <a:gd name="connsiteY401" fmla="*/ 543112 h 4020871"/>
              <a:gd name="connsiteX402" fmla="*/ 3195751 w 3652645"/>
              <a:gd name="connsiteY402" fmla="*/ 511722 h 4020871"/>
              <a:gd name="connsiteX403" fmla="*/ 3197240 w 3652645"/>
              <a:gd name="connsiteY403" fmla="*/ 481969 h 4020871"/>
              <a:gd name="connsiteX404" fmla="*/ 3196428 w 3652645"/>
              <a:gd name="connsiteY404" fmla="*/ 453966 h 4020871"/>
              <a:gd name="connsiteX405" fmla="*/ 3191197 w 3652645"/>
              <a:gd name="connsiteY405" fmla="*/ 425741 h 4020871"/>
              <a:gd name="connsiteX406" fmla="*/ 3183571 w 3652645"/>
              <a:gd name="connsiteY406" fmla="*/ 401125 h 4020871"/>
              <a:gd name="connsiteX407" fmla="*/ 3175853 w 3652645"/>
              <a:gd name="connsiteY407" fmla="*/ 378369 h 4020871"/>
              <a:gd name="connsiteX408" fmla="*/ 3165832 w 3652645"/>
              <a:gd name="connsiteY408" fmla="*/ 357361 h 4020871"/>
              <a:gd name="connsiteX409" fmla="*/ 3147584 w 3652645"/>
              <a:gd name="connsiteY409" fmla="*/ 324843 h 4020871"/>
              <a:gd name="connsiteX410" fmla="*/ 3152046 w 3652645"/>
              <a:gd name="connsiteY410" fmla="*/ 323116 h 4020871"/>
              <a:gd name="connsiteX411" fmla="*/ 3174786 w 3652645"/>
              <a:gd name="connsiteY411" fmla="*/ 311205 h 4020871"/>
              <a:gd name="connsiteX412" fmla="*/ 3199829 w 3652645"/>
              <a:gd name="connsiteY412" fmla="*/ 297545 h 4020871"/>
              <a:gd name="connsiteX413" fmla="*/ 3222849 w 3652645"/>
              <a:gd name="connsiteY413" fmla="*/ 280056 h 4020871"/>
              <a:gd name="connsiteX414" fmla="*/ 3243753 w 3652645"/>
              <a:gd name="connsiteY414" fmla="*/ 260596 h 4020871"/>
              <a:gd name="connsiteX415" fmla="*/ 3255262 w 3652645"/>
              <a:gd name="connsiteY415" fmla="*/ 251851 h 4020871"/>
              <a:gd name="connsiteX416" fmla="*/ 3262448 w 3652645"/>
              <a:gd name="connsiteY416" fmla="*/ 241026 h 4020871"/>
              <a:gd name="connsiteX417" fmla="*/ 3269726 w 3652645"/>
              <a:gd name="connsiteY417" fmla="*/ 228341 h 4020871"/>
              <a:gd name="connsiteX418" fmla="*/ 3274702 w 3652645"/>
              <a:gd name="connsiteY418" fmla="*/ 217405 h 4020871"/>
              <a:gd name="connsiteX419" fmla="*/ 3277563 w 3652645"/>
              <a:gd name="connsiteY419" fmla="*/ 204499 h 4020871"/>
              <a:gd name="connsiteX420" fmla="*/ 3280423 w 3652645"/>
              <a:gd name="connsiteY420" fmla="*/ 191592 h 4020871"/>
              <a:gd name="connsiteX421" fmla="*/ 3278866 w 3652645"/>
              <a:gd name="connsiteY421" fmla="*/ 178465 h 4020871"/>
              <a:gd name="connsiteX422" fmla="*/ 3277309 w 3652645"/>
              <a:gd name="connsiteY422" fmla="*/ 165338 h 4020871"/>
              <a:gd name="connsiteX423" fmla="*/ 3271427 w 3652645"/>
              <a:gd name="connsiteY423" fmla="*/ 150131 h 4020871"/>
              <a:gd name="connsiteX424" fmla="*/ 3263336 w 3652645"/>
              <a:gd name="connsiteY424" fmla="*/ 134812 h 4020871"/>
              <a:gd name="connsiteX425" fmla="*/ 3253036 w 3652645"/>
              <a:gd name="connsiteY425" fmla="*/ 119383 h 4020871"/>
              <a:gd name="connsiteX426" fmla="*/ 3238318 w 3652645"/>
              <a:gd name="connsiteY426" fmla="*/ 103733 h 4020871"/>
              <a:gd name="connsiteX427" fmla="*/ 3221392 w 3652645"/>
              <a:gd name="connsiteY427" fmla="*/ 87972 h 4020871"/>
              <a:gd name="connsiteX428" fmla="*/ 3200047 w 3652645"/>
              <a:gd name="connsiteY428" fmla="*/ 71990 h 4020871"/>
              <a:gd name="connsiteX429" fmla="*/ 3174378 w 3652645"/>
              <a:gd name="connsiteY429" fmla="*/ 53927 h 4020871"/>
              <a:gd name="connsiteX430" fmla="*/ 3146407 w 3652645"/>
              <a:gd name="connsiteY430" fmla="*/ 37614 h 4020871"/>
              <a:gd name="connsiteX431" fmla="*/ 3137571 w 3652645"/>
              <a:gd name="connsiteY431" fmla="*/ 37172 h 4020871"/>
              <a:gd name="connsiteX432" fmla="*/ 3126433 w 3652645"/>
              <a:gd name="connsiteY432" fmla="*/ 38478 h 4020871"/>
              <a:gd name="connsiteX433" fmla="*/ 3110692 w 3652645"/>
              <a:gd name="connsiteY433" fmla="*/ 43283 h 4020871"/>
              <a:gd name="connsiteX434" fmla="*/ 3094764 w 3652645"/>
              <a:gd name="connsiteY434" fmla="*/ 51806 h 4020871"/>
              <a:gd name="connsiteX435" fmla="*/ 3078650 w 3652645"/>
              <a:gd name="connsiteY435" fmla="*/ 64049 h 4020871"/>
              <a:gd name="connsiteX436" fmla="*/ 3059862 w 3652645"/>
              <a:gd name="connsiteY436" fmla="*/ 85479 h 4020871"/>
              <a:gd name="connsiteX437" fmla="*/ 3050375 w 3652645"/>
              <a:gd name="connsiteY437" fmla="*/ 98053 h 4020871"/>
              <a:gd name="connsiteX438" fmla="*/ 3043003 w 3652645"/>
              <a:gd name="connsiteY438" fmla="*/ 112597 h 4020871"/>
              <a:gd name="connsiteX439" fmla="*/ 2999942 w 3652645"/>
              <a:gd name="connsiteY439" fmla="*/ 88072 h 4020871"/>
              <a:gd name="connsiteX440" fmla="*/ 2952370 w 3652645"/>
              <a:gd name="connsiteY440" fmla="*/ 65184 h 4020871"/>
              <a:gd name="connsiteX441" fmla="*/ 2898264 w 3652645"/>
              <a:gd name="connsiteY441" fmla="*/ 40106 h 4020871"/>
              <a:gd name="connsiteX442" fmla="*/ 2870014 w 3652645"/>
              <a:gd name="connsiteY442" fmla="*/ 29371 h 4020871"/>
              <a:gd name="connsiteX443" fmla="*/ 2843972 w 3652645"/>
              <a:gd name="connsiteY443" fmla="*/ 18746 h 4020871"/>
              <a:gd name="connsiteX444" fmla="*/ 2815629 w 3652645"/>
              <a:gd name="connsiteY444" fmla="*/ 9871 h 4020871"/>
              <a:gd name="connsiteX445" fmla="*/ 2789401 w 3652645"/>
              <a:gd name="connsiteY445" fmla="*/ 2965 h 4020871"/>
              <a:gd name="connsiteX446" fmla="*/ 2767405 w 3652645"/>
              <a:gd name="connsiteY446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824155 w 3652645"/>
              <a:gd name="connsiteY244" fmla="*/ 1426871 h 4020871"/>
              <a:gd name="connsiteX245" fmla="*/ 906370 w 3652645"/>
              <a:gd name="connsiteY245" fmla="*/ 1428368 h 4020871"/>
              <a:gd name="connsiteX246" fmla="*/ 994709 w 3652645"/>
              <a:gd name="connsiteY246" fmla="*/ 1424933 h 4020871"/>
              <a:gd name="connsiteX247" fmla="*/ 1077578 w 3652645"/>
              <a:gd name="connsiteY247" fmla="*/ 1413369 h 4020871"/>
              <a:gd name="connsiteX248" fmla="*/ 1160577 w 3652645"/>
              <a:gd name="connsiteY248" fmla="*/ 1399193 h 4020871"/>
              <a:gd name="connsiteX249" fmla="*/ 1445931 w 3652645"/>
              <a:gd name="connsiteY249" fmla="*/ 1334914 h 4020871"/>
              <a:gd name="connsiteX250" fmla="*/ 1582614 w 3652645"/>
              <a:gd name="connsiteY250" fmla="*/ 1305093 h 4020871"/>
              <a:gd name="connsiteX251" fmla="*/ 1707178 w 3652645"/>
              <a:gd name="connsiteY251" fmla="*/ 1282522 h 4020871"/>
              <a:gd name="connsiteX252" fmla="*/ 1831611 w 3652645"/>
              <a:gd name="connsiteY252" fmla="*/ 1262563 h 4020871"/>
              <a:gd name="connsiteX253" fmla="*/ 1949790 w 3652645"/>
              <a:gd name="connsiteY253" fmla="*/ 1250148 h 4020871"/>
              <a:gd name="connsiteX254" fmla="*/ 2067968 w 3652645"/>
              <a:gd name="connsiteY254" fmla="*/ 1237732 h 4020871"/>
              <a:gd name="connsiteX255" fmla="*/ 2180021 w 3652645"/>
              <a:gd name="connsiteY255" fmla="*/ 1230247 h 4020871"/>
              <a:gd name="connsiteX256" fmla="*/ 2285688 w 3652645"/>
              <a:gd name="connsiteY256" fmla="*/ 1232918 h 4020871"/>
              <a:gd name="connsiteX257" fmla="*/ 2391094 w 3652645"/>
              <a:gd name="connsiteY257" fmla="*/ 1240813 h 4020871"/>
              <a:gd name="connsiteX258" fmla="*/ 2475823 w 3652645"/>
              <a:gd name="connsiteY258" fmla="*/ 1251051 h 4020871"/>
              <a:gd name="connsiteX259" fmla="*/ 2472173 w 3652645"/>
              <a:gd name="connsiteY259" fmla="*/ 1252865 h 4020871"/>
              <a:gd name="connsiteX260" fmla="*/ 2471393 w 3652645"/>
              <a:gd name="connsiteY260" fmla="*/ 1255082 h 4020871"/>
              <a:gd name="connsiteX261" fmla="*/ 2446659 w 3652645"/>
              <a:gd name="connsiteY261" fmla="*/ 1266044 h 4020871"/>
              <a:gd name="connsiteX262" fmla="*/ 2185183 w 3652645"/>
              <a:gd name="connsiteY262" fmla="*/ 1772191 h 4020871"/>
              <a:gd name="connsiteX263" fmla="*/ 2175370 w 3652645"/>
              <a:gd name="connsiteY263" fmla="*/ 2037516 h 4020871"/>
              <a:gd name="connsiteX264" fmla="*/ 2196032 w 3652645"/>
              <a:gd name="connsiteY264" fmla="*/ 2037516 h 4020871"/>
              <a:gd name="connsiteX265" fmla="*/ 2196032 w 3652645"/>
              <a:gd name="connsiteY265" fmla="*/ 2065341 h 4020871"/>
              <a:gd name="connsiteX266" fmla="*/ 2443933 w 3652645"/>
              <a:gd name="connsiteY266" fmla="*/ 2065341 h 4020871"/>
              <a:gd name="connsiteX267" fmla="*/ 2443933 w 3652645"/>
              <a:gd name="connsiteY267" fmla="*/ 2037516 h 4020871"/>
              <a:gd name="connsiteX268" fmla="*/ 2463525 w 3652645"/>
              <a:gd name="connsiteY268" fmla="*/ 2037516 h 4020871"/>
              <a:gd name="connsiteX269" fmla="*/ 2479567 w 3652645"/>
              <a:gd name="connsiteY269" fmla="*/ 2037516 h 4020871"/>
              <a:gd name="connsiteX270" fmla="*/ 2459941 w 3652645"/>
              <a:gd name="connsiteY270" fmla="*/ 1772191 h 4020871"/>
              <a:gd name="connsiteX271" fmla="*/ 2546876 w 3652645"/>
              <a:gd name="connsiteY271" fmla="*/ 1416569 h 4020871"/>
              <a:gd name="connsiteX272" fmla="*/ 2553135 w 3652645"/>
              <a:gd name="connsiteY272" fmla="*/ 1418354 h 4020871"/>
              <a:gd name="connsiteX273" fmla="*/ 2560709 w 3652645"/>
              <a:gd name="connsiteY273" fmla="*/ 1430666 h 4020871"/>
              <a:gd name="connsiteX274" fmla="*/ 2587191 w 3652645"/>
              <a:gd name="connsiteY274" fmla="*/ 1476732 h 4020871"/>
              <a:gd name="connsiteX275" fmla="*/ 2611464 w 3652645"/>
              <a:gd name="connsiteY275" fmla="*/ 1522687 h 4020871"/>
              <a:gd name="connsiteX276" fmla="*/ 2621113 w 3652645"/>
              <a:gd name="connsiteY276" fmla="*/ 1551133 h 4020871"/>
              <a:gd name="connsiteX277" fmla="*/ 2634806 w 3652645"/>
              <a:gd name="connsiteY277" fmla="*/ 1587238 h 4020871"/>
              <a:gd name="connsiteX278" fmla="*/ 2665402 w 3652645"/>
              <a:gd name="connsiteY278" fmla="*/ 1683843 h 4020871"/>
              <a:gd name="connsiteX279" fmla="*/ 2701600 w 3652645"/>
              <a:gd name="connsiteY279" fmla="*/ 1801234 h 4020871"/>
              <a:gd name="connsiteX280" fmla="*/ 2734938 w 3652645"/>
              <a:gd name="connsiteY280" fmla="*/ 1931531 h 4020871"/>
              <a:gd name="connsiteX281" fmla="*/ 2768182 w 3652645"/>
              <a:gd name="connsiteY281" fmla="*/ 2063688 h 4020871"/>
              <a:gd name="connsiteX282" fmla="*/ 2795080 w 3652645"/>
              <a:gd name="connsiteY282" fmla="*/ 2189935 h 4020871"/>
              <a:gd name="connsiteX283" fmla="*/ 2816188 w 3652645"/>
              <a:gd name="connsiteY283" fmla="*/ 2299114 h 4020871"/>
              <a:gd name="connsiteX284" fmla="*/ 2822696 w 3652645"/>
              <a:gd name="connsiteY284" fmla="*/ 2346044 h 4020871"/>
              <a:gd name="connsiteX285" fmla="*/ 2825252 w 3652645"/>
              <a:gd name="connsiteY285" fmla="*/ 2383456 h 4020871"/>
              <a:gd name="connsiteX286" fmla="*/ 2889890 w 3652645"/>
              <a:gd name="connsiteY286" fmla="*/ 2374342 h 4020871"/>
              <a:gd name="connsiteX287" fmla="*/ 2899121 w 3652645"/>
              <a:gd name="connsiteY287" fmla="*/ 2456128 h 4020871"/>
              <a:gd name="connsiteX288" fmla="*/ 2910717 w 3652645"/>
              <a:gd name="connsiteY288" fmla="*/ 2622621 h 4020871"/>
              <a:gd name="connsiteX289" fmla="*/ 2916735 w 3652645"/>
              <a:gd name="connsiteY289" fmla="*/ 2723588 h 4020871"/>
              <a:gd name="connsiteX290" fmla="*/ 2922381 w 3652645"/>
              <a:gd name="connsiteY290" fmla="*/ 2831993 h 4020871"/>
              <a:gd name="connsiteX291" fmla="*/ 2927654 w 3652645"/>
              <a:gd name="connsiteY291" fmla="*/ 2947836 h 4020871"/>
              <a:gd name="connsiteX292" fmla="*/ 2930440 w 3652645"/>
              <a:gd name="connsiteY292" fmla="*/ 3069147 h 4020871"/>
              <a:gd name="connsiteX293" fmla="*/ 2930830 w 3652645"/>
              <a:gd name="connsiteY293" fmla="*/ 3194067 h 4020871"/>
              <a:gd name="connsiteX294" fmla="*/ 2929011 w 3652645"/>
              <a:gd name="connsiteY294" fmla="*/ 3318876 h 4020871"/>
              <a:gd name="connsiteX295" fmla="*/ 2924890 w 3652645"/>
              <a:gd name="connsiteY295" fmla="*/ 3445435 h 4020871"/>
              <a:gd name="connsiteX296" fmla="*/ 2914236 w 3652645"/>
              <a:gd name="connsiteY296" fmla="*/ 3569801 h 4020871"/>
              <a:gd name="connsiteX297" fmla="*/ 2901559 w 3652645"/>
              <a:gd name="connsiteY297" fmla="*/ 3690338 h 4020871"/>
              <a:gd name="connsiteX298" fmla="*/ 2894255 w 3652645"/>
              <a:gd name="connsiteY298" fmla="*/ 3747762 h 4020871"/>
              <a:gd name="connsiteX299" fmla="*/ 2884743 w 3652645"/>
              <a:gd name="connsiteY299" fmla="*/ 3805076 h 4020871"/>
              <a:gd name="connsiteX300" fmla="*/ 2891248 w 3652645"/>
              <a:gd name="connsiteY300" fmla="*/ 3806789 h 4020871"/>
              <a:gd name="connsiteX301" fmla="*/ 2888788 w 3652645"/>
              <a:gd name="connsiteY301" fmla="*/ 3812734 h 4020871"/>
              <a:gd name="connsiteX302" fmla="*/ 2883160 w 3652645"/>
              <a:gd name="connsiteY302" fmla="*/ 3836687 h 4020871"/>
              <a:gd name="connsiteX303" fmla="*/ 2873927 w 3652645"/>
              <a:gd name="connsiteY303" fmla="*/ 3888422 h 4020871"/>
              <a:gd name="connsiteX304" fmla="*/ 2868646 w 3652645"/>
              <a:gd name="connsiteY304" fmla="*/ 3949676 h 4020871"/>
              <a:gd name="connsiteX305" fmla="*/ 2910057 w 3652645"/>
              <a:gd name="connsiteY305" fmla="*/ 3962934 h 4020871"/>
              <a:gd name="connsiteX306" fmla="*/ 2971255 w 3652645"/>
              <a:gd name="connsiteY306" fmla="*/ 3979046 h 4020871"/>
              <a:gd name="connsiteX307" fmla="*/ 3041382 w 3652645"/>
              <a:gd name="connsiteY307" fmla="*/ 3993742 h 4020871"/>
              <a:gd name="connsiteX308" fmla="*/ 3115926 w 3652645"/>
              <a:gd name="connsiteY308" fmla="*/ 4008659 h 4020871"/>
              <a:gd name="connsiteX309" fmla="*/ 3153291 w 3652645"/>
              <a:gd name="connsiteY309" fmla="*/ 4014257 h 4020871"/>
              <a:gd name="connsiteX310" fmla="*/ 3188541 w 3652645"/>
              <a:gd name="connsiteY310" fmla="*/ 4017886 h 4020871"/>
              <a:gd name="connsiteX311" fmla="*/ 3219465 w 3652645"/>
              <a:gd name="connsiteY311" fmla="*/ 4019434 h 4020871"/>
              <a:gd name="connsiteX312" fmla="*/ 3248181 w 3652645"/>
              <a:gd name="connsiteY312" fmla="*/ 4020871 h 4020871"/>
              <a:gd name="connsiteX313" fmla="*/ 3272666 w 3652645"/>
              <a:gd name="connsiteY313" fmla="*/ 4018369 h 4020871"/>
              <a:gd name="connsiteX314" fmla="*/ 3292732 w 3652645"/>
              <a:gd name="connsiteY314" fmla="*/ 4015645 h 4020871"/>
              <a:gd name="connsiteX315" fmla="*/ 3299545 w 3652645"/>
              <a:gd name="connsiteY315" fmla="*/ 4012257 h 4020871"/>
              <a:gd name="connsiteX316" fmla="*/ 3304149 w 3652645"/>
              <a:gd name="connsiteY316" fmla="*/ 4008759 h 4020871"/>
              <a:gd name="connsiteX317" fmla="*/ 3308846 w 3652645"/>
              <a:gd name="connsiteY317" fmla="*/ 4003402 h 4020871"/>
              <a:gd name="connsiteX318" fmla="*/ 3309032 w 3652645"/>
              <a:gd name="connsiteY318" fmla="*/ 3999683 h 4020871"/>
              <a:gd name="connsiteX319" fmla="*/ 3313014 w 3652645"/>
              <a:gd name="connsiteY319" fmla="*/ 3987170 h 4020871"/>
              <a:gd name="connsiteX320" fmla="*/ 3356163 w 3652645"/>
              <a:gd name="connsiteY320" fmla="*/ 3987129 h 4020871"/>
              <a:gd name="connsiteX321" fmla="*/ 3424826 w 3652645"/>
              <a:gd name="connsiteY321" fmla="*/ 3986838 h 4020871"/>
              <a:gd name="connsiteX322" fmla="*/ 3484652 w 3652645"/>
              <a:gd name="connsiteY322" fmla="*/ 3986104 h 4020871"/>
              <a:gd name="connsiteX323" fmla="*/ 3540154 w 3652645"/>
              <a:gd name="connsiteY323" fmla="*/ 3983290 h 4020871"/>
              <a:gd name="connsiteX324" fmla="*/ 3544945 w 3652645"/>
              <a:gd name="connsiteY324" fmla="*/ 3976073 h 4020871"/>
              <a:gd name="connsiteX325" fmla="*/ 3549828 w 3652645"/>
              <a:gd name="connsiteY325" fmla="*/ 3966996 h 4020871"/>
              <a:gd name="connsiteX326" fmla="*/ 3552595 w 3652645"/>
              <a:gd name="connsiteY326" fmla="*/ 3955950 h 4020871"/>
              <a:gd name="connsiteX327" fmla="*/ 3555363 w 3652645"/>
              <a:gd name="connsiteY327" fmla="*/ 3944903 h 4020871"/>
              <a:gd name="connsiteX328" fmla="*/ 3555921 w 3652645"/>
              <a:gd name="connsiteY328" fmla="*/ 3933746 h 4020871"/>
              <a:gd name="connsiteX329" fmla="*/ 3552062 w 3652645"/>
              <a:gd name="connsiteY329" fmla="*/ 3922368 h 4020871"/>
              <a:gd name="connsiteX330" fmla="*/ 3547923 w 3652645"/>
              <a:gd name="connsiteY330" fmla="*/ 3916568 h 4020871"/>
              <a:gd name="connsiteX331" fmla="*/ 3543692 w 3652645"/>
              <a:gd name="connsiteY331" fmla="*/ 3912628 h 4020871"/>
              <a:gd name="connsiteX332" fmla="*/ 3528601 w 3652645"/>
              <a:gd name="connsiteY332" fmla="*/ 3904416 h 4020871"/>
              <a:gd name="connsiteX333" fmla="*/ 3509000 w 3652645"/>
              <a:gd name="connsiteY333" fmla="*/ 3897842 h 4020871"/>
              <a:gd name="connsiteX334" fmla="*/ 3487005 w 3652645"/>
              <a:gd name="connsiteY334" fmla="*/ 3894877 h 4020871"/>
              <a:gd name="connsiteX335" fmla="*/ 3462800 w 3652645"/>
              <a:gd name="connsiteY335" fmla="*/ 3891801 h 4020871"/>
              <a:gd name="connsiteX336" fmla="*/ 3416598 w 3652645"/>
              <a:gd name="connsiteY336" fmla="*/ 3885760 h 4020871"/>
              <a:gd name="connsiteX337" fmla="*/ 3396811 w 3652645"/>
              <a:gd name="connsiteY337" fmla="*/ 3882905 h 4020871"/>
              <a:gd name="connsiteX338" fmla="*/ 3381535 w 3652645"/>
              <a:gd name="connsiteY338" fmla="*/ 3878412 h 4020871"/>
              <a:gd name="connsiteX339" fmla="*/ 3372792 w 3652645"/>
              <a:gd name="connsiteY339" fmla="*/ 3876110 h 4020871"/>
              <a:gd name="connsiteX340" fmla="*/ 3366445 w 3652645"/>
              <a:gd name="connsiteY340" fmla="*/ 3870200 h 4020871"/>
              <a:gd name="connsiteX341" fmla="*/ 3355866 w 3652645"/>
              <a:gd name="connsiteY341" fmla="*/ 3860350 h 4020871"/>
              <a:gd name="connsiteX342" fmla="*/ 3345473 w 3652645"/>
              <a:gd name="connsiteY342" fmla="*/ 3846780 h 4020871"/>
              <a:gd name="connsiteX343" fmla="*/ 3335080 w 3652645"/>
              <a:gd name="connsiteY343" fmla="*/ 3833211 h 4020871"/>
              <a:gd name="connsiteX344" fmla="*/ 3326771 w 3652645"/>
              <a:gd name="connsiteY344" fmla="*/ 3816075 h 4020871"/>
              <a:gd name="connsiteX345" fmla="*/ 3327083 w 3652645"/>
              <a:gd name="connsiteY345" fmla="*/ 3816032 h 4020871"/>
              <a:gd name="connsiteX346" fmla="*/ 3350314 w 3652645"/>
              <a:gd name="connsiteY346" fmla="*/ 3750085 h 4020871"/>
              <a:gd name="connsiteX347" fmla="*/ 3369220 w 3652645"/>
              <a:gd name="connsiteY347" fmla="*/ 3682056 h 4020871"/>
              <a:gd name="connsiteX348" fmla="*/ 3390336 w 3652645"/>
              <a:gd name="connsiteY348" fmla="*/ 3614139 h 4020871"/>
              <a:gd name="connsiteX349" fmla="*/ 3407033 w 3652645"/>
              <a:gd name="connsiteY349" fmla="*/ 3546000 h 4020871"/>
              <a:gd name="connsiteX350" fmla="*/ 3440521 w 3652645"/>
              <a:gd name="connsiteY350" fmla="*/ 3407863 h 4020871"/>
              <a:gd name="connsiteX351" fmla="*/ 3467196 w 3652645"/>
              <a:gd name="connsiteY351" fmla="*/ 3273113 h 4020871"/>
              <a:gd name="connsiteX352" fmla="*/ 3491662 w 3652645"/>
              <a:gd name="connsiteY352" fmla="*/ 3138252 h 4020871"/>
              <a:gd name="connsiteX353" fmla="*/ 3511432 w 3652645"/>
              <a:gd name="connsiteY353" fmla="*/ 3008749 h 4020871"/>
              <a:gd name="connsiteX354" fmla="*/ 3526504 w 3652645"/>
              <a:gd name="connsiteY354" fmla="*/ 2884603 h 4020871"/>
              <a:gd name="connsiteX355" fmla="*/ 3538995 w 3652645"/>
              <a:gd name="connsiteY355" fmla="*/ 2767785 h 4020871"/>
              <a:gd name="connsiteX356" fmla="*/ 3548904 w 3652645"/>
              <a:gd name="connsiteY356" fmla="*/ 2658294 h 4020871"/>
              <a:gd name="connsiteX357" fmla="*/ 3558256 w 3652645"/>
              <a:gd name="connsiteY357" fmla="*/ 2559961 h 4020871"/>
              <a:gd name="connsiteX358" fmla="*/ 3566447 w 3652645"/>
              <a:gd name="connsiteY358" fmla="*/ 2396323 h 4020871"/>
              <a:gd name="connsiteX359" fmla="*/ 3568958 w 3652645"/>
              <a:gd name="connsiteY359" fmla="*/ 2310274 h 4020871"/>
              <a:gd name="connsiteX360" fmla="*/ 3588806 w 3652645"/>
              <a:gd name="connsiteY360" fmla="*/ 2309715 h 4020871"/>
              <a:gd name="connsiteX361" fmla="*/ 3623730 w 3652645"/>
              <a:gd name="connsiteY361" fmla="*/ 2308732 h 4020871"/>
              <a:gd name="connsiteX362" fmla="*/ 3652645 w 3652645"/>
              <a:gd name="connsiteY362" fmla="*/ 2311157 h 4020871"/>
              <a:gd name="connsiteX363" fmla="*/ 3591057 w 3652645"/>
              <a:gd name="connsiteY363" fmla="*/ 2170125 h 4020871"/>
              <a:gd name="connsiteX364" fmla="*/ 3546958 w 3652645"/>
              <a:gd name="connsiteY364" fmla="*/ 2071609 h 4020871"/>
              <a:gd name="connsiteX365" fmla="*/ 3549898 w 3652645"/>
              <a:gd name="connsiteY365" fmla="*/ 2057556 h 4020871"/>
              <a:gd name="connsiteX366" fmla="*/ 3599083 w 3652645"/>
              <a:gd name="connsiteY366" fmla="*/ 1813507 h 4020871"/>
              <a:gd name="connsiteX367" fmla="*/ 3191359 w 3652645"/>
              <a:gd name="connsiteY367" fmla="*/ 1223961 h 4020871"/>
              <a:gd name="connsiteX368" fmla="*/ 3128389 w 3652645"/>
              <a:gd name="connsiteY368" fmla="*/ 1221808 h 4020871"/>
              <a:gd name="connsiteX369" fmla="*/ 3125038 w 3652645"/>
              <a:gd name="connsiteY369" fmla="*/ 1216571 h 4020871"/>
              <a:gd name="connsiteX370" fmla="*/ 3076442 w 3652645"/>
              <a:gd name="connsiteY370" fmla="*/ 1214138 h 4020871"/>
              <a:gd name="connsiteX371" fmla="*/ 3065949 w 3652645"/>
              <a:gd name="connsiteY371" fmla="*/ 1213783 h 4020871"/>
              <a:gd name="connsiteX372" fmla="*/ 3041058 w 3652645"/>
              <a:gd name="connsiteY372" fmla="*/ 1194616 h 4020871"/>
              <a:gd name="connsiteX373" fmla="*/ 3040101 w 3652645"/>
              <a:gd name="connsiteY373" fmla="*/ 1188084 h 4020871"/>
              <a:gd name="connsiteX374" fmla="*/ 2990972 w 3652645"/>
              <a:gd name="connsiteY374" fmla="*/ 1152070 h 4020871"/>
              <a:gd name="connsiteX375" fmla="*/ 2954796 w 3652645"/>
              <a:gd name="connsiteY375" fmla="*/ 1186236 h 4020871"/>
              <a:gd name="connsiteX376" fmla="*/ 2931237 w 3652645"/>
              <a:gd name="connsiteY376" fmla="*/ 1150945 h 4020871"/>
              <a:gd name="connsiteX377" fmla="*/ 2903727 w 3652645"/>
              <a:gd name="connsiteY377" fmla="*/ 1104951 h 4020871"/>
              <a:gd name="connsiteX378" fmla="*/ 2935867 w 3652645"/>
              <a:gd name="connsiteY378" fmla="*/ 1102708 h 4020871"/>
              <a:gd name="connsiteX379" fmla="*/ 2982720 w 3652645"/>
              <a:gd name="connsiteY379" fmla="*/ 1095732 h 4020871"/>
              <a:gd name="connsiteX380" fmla="*/ 3027456 w 3652645"/>
              <a:gd name="connsiteY380" fmla="*/ 1086786 h 4020871"/>
              <a:gd name="connsiteX381" fmla="*/ 3067961 w 3652645"/>
              <a:gd name="connsiteY381" fmla="*/ 1073901 h 4020871"/>
              <a:gd name="connsiteX382" fmla="*/ 3088307 w 3652645"/>
              <a:gd name="connsiteY382" fmla="*/ 1065598 h 4020871"/>
              <a:gd name="connsiteX383" fmla="*/ 3106444 w 3652645"/>
              <a:gd name="connsiteY383" fmla="*/ 1057185 h 4020871"/>
              <a:gd name="connsiteX384" fmla="*/ 3124673 w 3652645"/>
              <a:gd name="connsiteY384" fmla="*/ 1046912 h 4020871"/>
              <a:gd name="connsiteX385" fmla="*/ 3138485 w 3652645"/>
              <a:gd name="connsiteY385" fmla="*/ 1036419 h 4020871"/>
              <a:gd name="connsiteX386" fmla="*/ 3154600 w 3652645"/>
              <a:gd name="connsiteY386" fmla="*/ 1024176 h 4020871"/>
              <a:gd name="connsiteX387" fmla="*/ 3166295 w 3652645"/>
              <a:gd name="connsiteY387" fmla="*/ 1011712 h 4020871"/>
              <a:gd name="connsiteX388" fmla="*/ 3175876 w 3652645"/>
              <a:gd name="connsiteY388" fmla="*/ 997278 h 4020871"/>
              <a:gd name="connsiteX389" fmla="*/ 3185456 w 3652645"/>
              <a:gd name="connsiteY389" fmla="*/ 982845 h 4020871"/>
              <a:gd name="connsiteX390" fmla="*/ 3192920 w 3652645"/>
              <a:gd name="connsiteY390" fmla="*/ 966441 h 4020871"/>
              <a:gd name="connsiteX391" fmla="*/ 3195967 w 3652645"/>
              <a:gd name="connsiteY391" fmla="*/ 949816 h 4020871"/>
              <a:gd name="connsiteX392" fmla="*/ 3200038 w 3652645"/>
              <a:gd name="connsiteY392" fmla="*/ 912736 h 4020871"/>
              <a:gd name="connsiteX393" fmla="*/ 3202179 w 3652645"/>
              <a:gd name="connsiteY393" fmla="*/ 869967 h 4020871"/>
              <a:gd name="connsiteX394" fmla="*/ 3199995 w 3652645"/>
              <a:gd name="connsiteY394" fmla="*/ 825117 h 4020871"/>
              <a:gd name="connsiteX395" fmla="*/ 3195788 w 3652645"/>
              <a:gd name="connsiteY395" fmla="*/ 776438 h 4020871"/>
              <a:gd name="connsiteX396" fmla="*/ 3189466 w 3652645"/>
              <a:gd name="connsiteY396" fmla="*/ 725788 h 4020871"/>
              <a:gd name="connsiteX397" fmla="*/ 3180841 w 3652645"/>
              <a:gd name="connsiteY397" fmla="*/ 676888 h 4020871"/>
              <a:gd name="connsiteX398" fmla="*/ 3164045 w 3652645"/>
              <a:gd name="connsiteY398" fmla="*/ 599125 h 4020871"/>
              <a:gd name="connsiteX399" fmla="*/ 3177124 w 3652645"/>
              <a:gd name="connsiteY399" fmla="*/ 574171 h 4020871"/>
              <a:gd name="connsiteX400" fmla="*/ 3189751 w 3652645"/>
              <a:gd name="connsiteY400" fmla="*/ 543112 h 4020871"/>
              <a:gd name="connsiteX401" fmla="*/ 3195751 w 3652645"/>
              <a:gd name="connsiteY401" fmla="*/ 511722 h 4020871"/>
              <a:gd name="connsiteX402" fmla="*/ 3197240 w 3652645"/>
              <a:gd name="connsiteY402" fmla="*/ 481969 h 4020871"/>
              <a:gd name="connsiteX403" fmla="*/ 3196428 w 3652645"/>
              <a:gd name="connsiteY403" fmla="*/ 453966 h 4020871"/>
              <a:gd name="connsiteX404" fmla="*/ 3191197 w 3652645"/>
              <a:gd name="connsiteY404" fmla="*/ 425741 h 4020871"/>
              <a:gd name="connsiteX405" fmla="*/ 3183571 w 3652645"/>
              <a:gd name="connsiteY405" fmla="*/ 401125 h 4020871"/>
              <a:gd name="connsiteX406" fmla="*/ 3175853 w 3652645"/>
              <a:gd name="connsiteY406" fmla="*/ 378369 h 4020871"/>
              <a:gd name="connsiteX407" fmla="*/ 3165832 w 3652645"/>
              <a:gd name="connsiteY407" fmla="*/ 357361 h 4020871"/>
              <a:gd name="connsiteX408" fmla="*/ 3147584 w 3652645"/>
              <a:gd name="connsiteY408" fmla="*/ 324843 h 4020871"/>
              <a:gd name="connsiteX409" fmla="*/ 3152046 w 3652645"/>
              <a:gd name="connsiteY409" fmla="*/ 323116 h 4020871"/>
              <a:gd name="connsiteX410" fmla="*/ 3174786 w 3652645"/>
              <a:gd name="connsiteY410" fmla="*/ 311205 h 4020871"/>
              <a:gd name="connsiteX411" fmla="*/ 3199829 w 3652645"/>
              <a:gd name="connsiteY411" fmla="*/ 297545 h 4020871"/>
              <a:gd name="connsiteX412" fmla="*/ 3222849 w 3652645"/>
              <a:gd name="connsiteY412" fmla="*/ 280056 h 4020871"/>
              <a:gd name="connsiteX413" fmla="*/ 3243753 w 3652645"/>
              <a:gd name="connsiteY413" fmla="*/ 260596 h 4020871"/>
              <a:gd name="connsiteX414" fmla="*/ 3255262 w 3652645"/>
              <a:gd name="connsiteY414" fmla="*/ 251851 h 4020871"/>
              <a:gd name="connsiteX415" fmla="*/ 3262448 w 3652645"/>
              <a:gd name="connsiteY415" fmla="*/ 241026 h 4020871"/>
              <a:gd name="connsiteX416" fmla="*/ 3269726 w 3652645"/>
              <a:gd name="connsiteY416" fmla="*/ 228341 h 4020871"/>
              <a:gd name="connsiteX417" fmla="*/ 3274702 w 3652645"/>
              <a:gd name="connsiteY417" fmla="*/ 217405 h 4020871"/>
              <a:gd name="connsiteX418" fmla="*/ 3277563 w 3652645"/>
              <a:gd name="connsiteY418" fmla="*/ 204499 h 4020871"/>
              <a:gd name="connsiteX419" fmla="*/ 3280423 w 3652645"/>
              <a:gd name="connsiteY419" fmla="*/ 191592 h 4020871"/>
              <a:gd name="connsiteX420" fmla="*/ 3278866 w 3652645"/>
              <a:gd name="connsiteY420" fmla="*/ 178465 h 4020871"/>
              <a:gd name="connsiteX421" fmla="*/ 3277309 w 3652645"/>
              <a:gd name="connsiteY421" fmla="*/ 165338 h 4020871"/>
              <a:gd name="connsiteX422" fmla="*/ 3271427 w 3652645"/>
              <a:gd name="connsiteY422" fmla="*/ 150131 h 4020871"/>
              <a:gd name="connsiteX423" fmla="*/ 3263336 w 3652645"/>
              <a:gd name="connsiteY423" fmla="*/ 134812 h 4020871"/>
              <a:gd name="connsiteX424" fmla="*/ 3253036 w 3652645"/>
              <a:gd name="connsiteY424" fmla="*/ 119383 h 4020871"/>
              <a:gd name="connsiteX425" fmla="*/ 3238318 w 3652645"/>
              <a:gd name="connsiteY425" fmla="*/ 103733 h 4020871"/>
              <a:gd name="connsiteX426" fmla="*/ 3221392 w 3652645"/>
              <a:gd name="connsiteY426" fmla="*/ 87972 h 4020871"/>
              <a:gd name="connsiteX427" fmla="*/ 3200047 w 3652645"/>
              <a:gd name="connsiteY427" fmla="*/ 71990 h 4020871"/>
              <a:gd name="connsiteX428" fmla="*/ 3174378 w 3652645"/>
              <a:gd name="connsiteY428" fmla="*/ 53927 h 4020871"/>
              <a:gd name="connsiteX429" fmla="*/ 3146407 w 3652645"/>
              <a:gd name="connsiteY429" fmla="*/ 37614 h 4020871"/>
              <a:gd name="connsiteX430" fmla="*/ 3137571 w 3652645"/>
              <a:gd name="connsiteY430" fmla="*/ 37172 h 4020871"/>
              <a:gd name="connsiteX431" fmla="*/ 3126433 w 3652645"/>
              <a:gd name="connsiteY431" fmla="*/ 38478 h 4020871"/>
              <a:gd name="connsiteX432" fmla="*/ 3110692 w 3652645"/>
              <a:gd name="connsiteY432" fmla="*/ 43283 h 4020871"/>
              <a:gd name="connsiteX433" fmla="*/ 3094764 w 3652645"/>
              <a:gd name="connsiteY433" fmla="*/ 51806 h 4020871"/>
              <a:gd name="connsiteX434" fmla="*/ 3078650 w 3652645"/>
              <a:gd name="connsiteY434" fmla="*/ 64049 h 4020871"/>
              <a:gd name="connsiteX435" fmla="*/ 3059862 w 3652645"/>
              <a:gd name="connsiteY435" fmla="*/ 85479 h 4020871"/>
              <a:gd name="connsiteX436" fmla="*/ 3050375 w 3652645"/>
              <a:gd name="connsiteY436" fmla="*/ 98053 h 4020871"/>
              <a:gd name="connsiteX437" fmla="*/ 3043003 w 3652645"/>
              <a:gd name="connsiteY437" fmla="*/ 112597 h 4020871"/>
              <a:gd name="connsiteX438" fmla="*/ 2999942 w 3652645"/>
              <a:gd name="connsiteY438" fmla="*/ 88072 h 4020871"/>
              <a:gd name="connsiteX439" fmla="*/ 2952370 w 3652645"/>
              <a:gd name="connsiteY439" fmla="*/ 65184 h 4020871"/>
              <a:gd name="connsiteX440" fmla="*/ 2898264 w 3652645"/>
              <a:gd name="connsiteY440" fmla="*/ 40106 h 4020871"/>
              <a:gd name="connsiteX441" fmla="*/ 2870014 w 3652645"/>
              <a:gd name="connsiteY441" fmla="*/ 29371 h 4020871"/>
              <a:gd name="connsiteX442" fmla="*/ 2843972 w 3652645"/>
              <a:gd name="connsiteY442" fmla="*/ 18746 h 4020871"/>
              <a:gd name="connsiteX443" fmla="*/ 2815629 w 3652645"/>
              <a:gd name="connsiteY443" fmla="*/ 9871 h 4020871"/>
              <a:gd name="connsiteX444" fmla="*/ 2789401 w 3652645"/>
              <a:gd name="connsiteY444" fmla="*/ 2965 h 4020871"/>
              <a:gd name="connsiteX445" fmla="*/ 2767405 w 3652645"/>
              <a:gd name="connsiteY445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824155 w 3652645"/>
              <a:gd name="connsiteY243" fmla="*/ 1426871 h 4020871"/>
              <a:gd name="connsiteX244" fmla="*/ 906370 w 3652645"/>
              <a:gd name="connsiteY244" fmla="*/ 1428368 h 4020871"/>
              <a:gd name="connsiteX245" fmla="*/ 994709 w 3652645"/>
              <a:gd name="connsiteY245" fmla="*/ 1424933 h 4020871"/>
              <a:gd name="connsiteX246" fmla="*/ 1077578 w 3652645"/>
              <a:gd name="connsiteY246" fmla="*/ 1413369 h 4020871"/>
              <a:gd name="connsiteX247" fmla="*/ 1160577 w 3652645"/>
              <a:gd name="connsiteY247" fmla="*/ 1399193 h 4020871"/>
              <a:gd name="connsiteX248" fmla="*/ 1445931 w 3652645"/>
              <a:gd name="connsiteY248" fmla="*/ 1334914 h 4020871"/>
              <a:gd name="connsiteX249" fmla="*/ 1582614 w 3652645"/>
              <a:gd name="connsiteY249" fmla="*/ 1305093 h 4020871"/>
              <a:gd name="connsiteX250" fmla="*/ 1707178 w 3652645"/>
              <a:gd name="connsiteY250" fmla="*/ 1282522 h 4020871"/>
              <a:gd name="connsiteX251" fmla="*/ 1831611 w 3652645"/>
              <a:gd name="connsiteY251" fmla="*/ 1262563 h 4020871"/>
              <a:gd name="connsiteX252" fmla="*/ 1949790 w 3652645"/>
              <a:gd name="connsiteY252" fmla="*/ 1250148 h 4020871"/>
              <a:gd name="connsiteX253" fmla="*/ 2067968 w 3652645"/>
              <a:gd name="connsiteY253" fmla="*/ 1237732 h 4020871"/>
              <a:gd name="connsiteX254" fmla="*/ 2180021 w 3652645"/>
              <a:gd name="connsiteY254" fmla="*/ 1230247 h 4020871"/>
              <a:gd name="connsiteX255" fmla="*/ 2285688 w 3652645"/>
              <a:gd name="connsiteY255" fmla="*/ 1232918 h 4020871"/>
              <a:gd name="connsiteX256" fmla="*/ 2391094 w 3652645"/>
              <a:gd name="connsiteY256" fmla="*/ 1240813 h 4020871"/>
              <a:gd name="connsiteX257" fmla="*/ 2475823 w 3652645"/>
              <a:gd name="connsiteY257" fmla="*/ 1251051 h 4020871"/>
              <a:gd name="connsiteX258" fmla="*/ 2472173 w 3652645"/>
              <a:gd name="connsiteY258" fmla="*/ 1252865 h 4020871"/>
              <a:gd name="connsiteX259" fmla="*/ 2471393 w 3652645"/>
              <a:gd name="connsiteY259" fmla="*/ 1255082 h 4020871"/>
              <a:gd name="connsiteX260" fmla="*/ 2446659 w 3652645"/>
              <a:gd name="connsiteY260" fmla="*/ 1266044 h 4020871"/>
              <a:gd name="connsiteX261" fmla="*/ 2185183 w 3652645"/>
              <a:gd name="connsiteY261" fmla="*/ 1772191 h 4020871"/>
              <a:gd name="connsiteX262" fmla="*/ 2175370 w 3652645"/>
              <a:gd name="connsiteY262" fmla="*/ 2037516 h 4020871"/>
              <a:gd name="connsiteX263" fmla="*/ 2196032 w 3652645"/>
              <a:gd name="connsiteY263" fmla="*/ 2037516 h 4020871"/>
              <a:gd name="connsiteX264" fmla="*/ 2196032 w 3652645"/>
              <a:gd name="connsiteY264" fmla="*/ 2065341 h 4020871"/>
              <a:gd name="connsiteX265" fmla="*/ 2443933 w 3652645"/>
              <a:gd name="connsiteY265" fmla="*/ 2065341 h 4020871"/>
              <a:gd name="connsiteX266" fmla="*/ 2443933 w 3652645"/>
              <a:gd name="connsiteY266" fmla="*/ 2037516 h 4020871"/>
              <a:gd name="connsiteX267" fmla="*/ 2463525 w 3652645"/>
              <a:gd name="connsiteY267" fmla="*/ 2037516 h 4020871"/>
              <a:gd name="connsiteX268" fmla="*/ 2479567 w 3652645"/>
              <a:gd name="connsiteY268" fmla="*/ 2037516 h 4020871"/>
              <a:gd name="connsiteX269" fmla="*/ 2459941 w 3652645"/>
              <a:gd name="connsiteY269" fmla="*/ 1772191 h 4020871"/>
              <a:gd name="connsiteX270" fmla="*/ 2546876 w 3652645"/>
              <a:gd name="connsiteY270" fmla="*/ 1416569 h 4020871"/>
              <a:gd name="connsiteX271" fmla="*/ 2553135 w 3652645"/>
              <a:gd name="connsiteY271" fmla="*/ 1418354 h 4020871"/>
              <a:gd name="connsiteX272" fmla="*/ 2560709 w 3652645"/>
              <a:gd name="connsiteY272" fmla="*/ 1430666 h 4020871"/>
              <a:gd name="connsiteX273" fmla="*/ 2587191 w 3652645"/>
              <a:gd name="connsiteY273" fmla="*/ 1476732 h 4020871"/>
              <a:gd name="connsiteX274" fmla="*/ 2611464 w 3652645"/>
              <a:gd name="connsiteY274" fmla="*/ 1522687 h 4020871"/>
              <a:gd name="connsiteX275" fmla="*/ 2621113 w 3652645"/>
              <a:gd name="connsiteY275" fmla="*/ 1551133 h 4020871"/>
              <a:gd name="connsiteX276" fmla="*/ 2634806 w 3652645"/>
              <a:gd name="connsiteY276" fmla="*/ 1587238 h 4020871"/>
              <a:gd name="connsiteX277" fmla="*/ 2665402 w 3652645"/>
              <a:gd name="connsiteY277" fmla="*/ 1683843 h 4020871"/>
              <a:gd name="connsiteX278" fmla="*/ 2701600 w 3652645"/>
              <a:gd name="connsiteY278" fmla="*/ 1801234 h 4020871"/>
              <a:gd name="connsiteX279" fmla="*/ 2734938 w 3652645"/>
              <a:gd name="connsiteY279" fmla="*/ 1931531 h 4020871"/>
              <a:gd name="connsiteX280" fmla="*/ 2768182 w 3652645"/>
              <a:gd name="connsiteY280" fmla="*/ 2063688 h 4020871"/>
              <a:gd name="connsiteX281" fmla="*/ 2795080 w 3652645"/>
              <a:gd name="connsiteY281" fmla="*/ 2189935 h 4020871"/>
              <a:gd name="connsiteX282" fmla="*/ 2816188 w 3652645"/>
              <a:gd name="connsiteY282" fmla="*/ 2299114 h 4020871"/>
              <a:gd name="connsiteX283" fmla="*/ 2822696 w 3652645"/>
              <a:gd name="connsiteY283" fmla="*/ 2346044 h 4020871"/>
              <a:gd name="connsiteX284" fmla="*/ 2825252 w 3652645"/>
              <a:gd name="connsiteY284" fmla="*/ 2383456 h 4020871"/>
              <a:gd name="connsiteX285" fmla="*/ 2889890 w 3652645"/>
              <a:gd name="connsiteY285" fmla="*/ 2374342 h 4020871"/>
              <a:gd name="connsiteX286" fmla="*/ 2899121 w 3652645"/>
              <a:gd name="connsiteY286" fmla="*/ 2456128 h 4020871"/>
              <a:gd name="connsiteX287" fmla="*/ 2910717 w 3652645"/>
              <a:gd name="connsiteY287" fmla="*/ 2622621 h 4020871"/>
              <a:gd name="connsiteX288" fmla="*/ 2916735 w 3652645"/>
              <a:gd name="connsiteY288" fmla="*/ 2723588 h 4020871"/>
              <a:gd name="connsiteX289" fmla="*/ 2922381 w 3652645"/>
              <a:gd name="connsiteY289" fmla="*/ 2831993 h 4020871"/>
              <a:gd name="connsiteX290" fmla="*/ 2927654 w 3652645"/>
              <a:gd name="connsiteY290" fmla="*/ 2947836 h 4020871"/>
              <a:gd name="connsiteX291" fmla="*/ 2930440 w 3652645"/>
              <a:gd name="connsiteY291" fmla="*/ 3069147 h 4020871"/>
              <a:gd name="connsiteX292" fmla="*/ 2930830 w 3652645"/>
              <a:gd name="connsiteY292" fmla="*/ 3194067 h 4020871"/>
              <a:gd name="connsiteX293" fmla="*/ 2929011 w 3652645"/>
              <a:gd name="connsiteY293" fmla="*/ 3318876 h 4020871"/>
              <a:gd name="connsiteX294" fmla="*/ 2924890 w 3652645"/>
              <a:gd name="connsiteY294" fmla="*/ 3445435 h 4020871"/>
              <a:gd name="connsiteX295" fmla="*/ 2914236 w 3652645"/>
              <a:gd name="connsiteY295" fmla="*/ 3569801 h 4020871"/>
              <a:gd name="connsiteX296" fmla="*/ 2901559 w 3652645"/>
              <a:gd name="connsiteY296" fmla="*/ 3690338 h 4020871"/>
              <a:gd name="connsiteX297" fmla="*/ 2894255 w 3652645"/>
              <a:gd name="connsiteY297" fmla="*/ 3747762 h 4020871"/>
              <a:gd name="connsiteX298" fmla="*/ 2884743 w 3652645"/>
              <a:gd name="connsiteY298" fmla="*/ 3805076 h 4020871"/>
              <a:gd name="connsiteX299" fmla="*/ 2891248 w 3652645"/>
              <a:gd name="connsiteY299" fmla="*/ 3806789 h 4020871"/>
              <a:gd name="connsiteX300" fmla="*/ 2888788 w 3652645"/>
              <a:gd name="connsiteY300" fmla="*/ 3812734 h 4020871"/>
              <a:gd name="connsiteX301" fmla="*/ 2883160 w 3652645"/>
              <a:gd name="connsiteY301" fmla="*/ 3836687 h 4020871"/>
              <a:gd name="connsiteX302" fmla="*/ 2873927 w 3652645"/>
              <a:gd name="connsiteY302" fmla="*/ 3888422 h 4020871"/>
              <a:gd name="connsiteX303" fmla="*/ 2868646 w 3652645"/>
              <a:gd name="connsiteY303" fmla="*/ 3949676 h 4020871"/>
              <a:gd name="connsiteX304" fmla="*/ 2910057 w 3652645"/>
              <a:gd name="connsiteY304" fmla="*/ 3962934 h 4020871"/>
              <a:gd name="connsiteX305" fmla="*/ 2971255 w 3652645"/>
              <a:gd name="connsiteY305" fmla="*/ 3979046 h 4020871"/>
              <a:gd name="connsiteX306" fmla="*/ 3041382 w 3652645"/>
              <a:gd name="connsiteY306" fmla="*/ 3993742 h 4020871"/>
              <a:gd name="connsiteX307" fmla="*/ 3115926 w 3652645"/>
              <a:gd name="connsiteY307" fmla="*/ 4008659 h 4020871"/>
              <a:gd name="connsiteX308" fmla="*/ 3153291 w 3652645"/>
              <a:gd name="connsiteY308" fmla="*/ 4014257 h 4020871"/>
              <a:gd name="connsiteX309" fmla="*/ 3188541 w 3652645"/>
              <a:gd name="connsiteY309" fmla="*/ 4017886 h 4020871"/>
              <a:gd name="connsiteX310" fmla="*/ 3219465 w 3652645"/>
              <a:gd name="connsiteY310" fmla="*/ 4019434 h 4020871"/>
              <a:gd name="connsiteX311" fmla="*/ 3248181 w 3652645"/>
              <a:gd name="connsiteY311" fmla="*/ 4020871 h 4020871"/>
              <a:gd name="connsiteX312" fmla="*/ 3272666 w 3652645"/>
              <a:gd name="connsiteY312" fmla="*/ 4018369 h 4020871"/>
              <a:gd name="connsiteX313" fmla="*/ 3292732 w 3652645"/>
              <a:gd name="connsiteY313" fmla="*/ 4015645 h 4020871"/>
              <a:gd name="connsiteX314" fmla="*/ 3299545 w 3652645"/>
              <a:gd name="connsiteY314" fmla="*/ 4012257 h 4020871"/>
              <a:gd name="connsiteX315" fmla="*/ 3304149 w 3652645"/>
              <a:gd name="connsiteY315" fmla="*/ 4008759 h 4020871"/>
              <a:gd name="connsiteX316" fmla="*/ 3308846 w 3652645"/>
              <a:gd name="connsiteY316" fmla="*/ 4003402 h 4020871"/>
              <a:gd name="connsiteX317" fmla="*/ 3309032 w 3652645"/>
              <a:gd name="connsiteY317" fmla="*/ 3999683 h 4020871"/>
              <a:gd name="connsiteX318" fmla="*/ 3313014 w 3652645"/>
              <a:gd name="connsiteY318" fmla="*/ 3987170 h 4020871"/>
              <a:gd name="connsiteX319" fmla="*/ 3356163 w 3652645"/>
              <a:gd name="connsiteY319" fmla="*/ 3987129 h 4020871"/>
              <a:gd name="connsiteX320" fmla="*/ 3424826 w 3652645"/>
              <a:gd name="connsiteY320" fmla="*/ 3986838 h 4020871"/>
              <a:gd name="connsiteX321" fmla="*/ 3484652 w 3652645"/>
              <a:gd name="connsiteY321" fmla="*/ 3986104 h 4020871"/>
              <a:gd name="connsiteX322" fmla="*/ 3540154 w 3652645"/>
              <a:gd name="connsiteY322" fmla="*/ 3983290 h 4020871"/>
              <a:gd name="connsiteX323" fmla="*/ 3544945 w 3652645"/>
              <a:gd name="connsiteY323" fmla="*/ 3976073 h 4020871"/>
              <a:gd name="connsiteX324" fmla="*/ 3549828 w 3652645"/>
              <a:gd name="connsiteY324" fmla="*/ 3966996 h 4020871"/>
              <a:gd name="connsiteX325" fmla="*/ 3552595 w 3652645"/>
              <a:gd name="connsiteY325" fmla="*/ 3955950 h 4020871"/>
              <a:gd name="connsiteX326" fmla="*/ 3555363 w 3652645"/>
              <a:gd name="connsiteY326" fmla="*/ 3944903 h 4020871"/>
              <a:gd name="connsiteX327" fmla="*/ 3555921 w 3652645"/>
              <a:gd name="connsiteY327" fmla="*/ 3933746 h 4020871"/>
              <a:gd name="connsiteX328" fmla="*/ 3552062 w 3652645"/>
              <a:gd name="connsiteY328" fmla="*/ 3922368 h 4020871"/>
              <a:gd name="connsiteX329" fmla="*/ 3547923 w 3652645"/>
              <a:gd name="connsiteY329" fmla="*/ 3916568 h 4020871"/>
              <a:gd name="connsiteX330" fmla="*/ 3543692 w 3652645"/>
              <a:gd name="connsiteY330" fmla="*/ 3912628 h 4020871"/>
              <a:gd name="connsiteX331" fmla="*/ 3528601 w 3652645"/>
              <a:gd name="connsiteY331" fmla="*/ 3904416 h 4020871"/>
              <a:gd name="connsiteX332" fmla="*/ 3509000 w 3652645"/>
              <a:gd name="connsiteY332" fmla="*/ 3897842 h 4020871"/>
              <a:gd name="connsiteX333" fmla="*/ 3487005 w 3652645"/>
              <a:gd name="connsiteY333" fmla="*/ 3894877 h 4020871"/>
              <a:gd name="connsiteX334" fmla="*/ 3462800 w 3652645"/>
              <a:gd name="connsiteY334" fmla="*/ 3891801 h 4020871"/>
              <a:gd name="connsiteX335" fmla="*/ 3416598 w 3652645"/>
              <a:gd name="connsiteY335" fmla="*/ 3885760 h 4020871"/>
              <a:gd name="connsiteX336" fmla="*/ 3396811 w 3652645"/>
              <a:gd name="connsiteY336" fmla="*/ 3882905 h 4020871"/>
              <a:gd name="connsiteX337" fmla="*/ 3381535 w 3652645"/>
              <a:gd name="connsiteY337" fmla="*/ 3878412 h 4020871"/>
              <a:gd name="connsiteX338" fmla="*/ 3372792 w 3652645"/>
              <a:gd name="connsiteY338" fmla="*/ 3876110 h 4020871"/>
              <a:gd name="connsiteX339" fmla="*/ 3366445 w 3652645"/>
              <a:gd name="connsiteY339" fmla="*/ 3870200 h 4020871"/>
              <a:gd name="connsiteX340" fmla="*/ 3355866 w 3652645"/>
              <a:gd name="connsiteY340" fmla="*/ 3860350 h 4020871"/>
              <a:gd name="connsiteX341" fmla="*/ 3345473 w 3652645"/>
              <a:gd name="connsiteY341" fmla="*/ 3846780 h 4020871"/>
              <a:gd name="connsiteX342" fmla="*/ 3335080 w 3652645"/>
              <a:gd name="connsiteY342" fmla="*/ 3833211 h 4020871"/>
              <a:gd name="connsiteX343" fmla="*/ 3326771 w 3652645"/>
              <a:gd name="connsiteY343" fmla="*/ 3816075 h 4020871"/>
              <a:gd name="connsiteX344" fmla="*/ 3327083 w 3652645"/>
              <a:gd name="connsiteY344" fmla="*/ 3816032 h 4020871"/>
              <a:gd name="connsiteX345" fmla="*/ 3350314 w 3652645"/>
              <a:gd name="connsiteY345" fmla="*/ 3750085 h 4020871"/>
              <a:gd name="connsiteX346" fmla="*/ 3369220 w 3652645"/>
              <a:gd name="connsiteY346" fmla="*/ 3682056 h 4020871"/>
              <a:gd name="connsiteX347" fmla="*/ 3390336 w 3652645"/>
              <a:gd name="connsiteY347" fmla="*/ 3614139 h 4020871"/>
              <a:gd name="connsiteX348" fmla="*/ 3407033 w 3652645"/>
              <a:gd name="connsiteY348" fmla="*/ 3546000 h 4020871"/>
              <a:gd name="connsiteX349" fmla="*/ 3440521 w 3652645"/>
              <a:gd name="connsiteY349" fmla="*/ 3407863 h 4020871"/>
              <a:gd name="connsiteX350" fmla="*/ 3467196 w 3652645"/>
              <a:gd name="connsiteY350" fmla="*/ 3273113 h 4020871"/>
              <a:gd name="connsiteX351" fmla="*/ 3491662 w 3652645"/>
              <a:gd name="connsiteY351" fmla="*/ 3138252 h 4020871"/>
              <a:gd name="connsiteX352" fmla="*/ 3511432 w 3652645"/>
              <a:gd name="connsiteY352" fmla="*/ 3008749 h 4020871"/>
              <a:gd name="connsiteX353" fmla="*/ 3526504 w 3652645"/>
              <a:gd name="connsiteY353" fmla="*/ 2884603 h 4020871"/>
              <a:gd name="connsiteX354" fmla="*/ 3538995 w 3652645"/>
              <a:gd name="connsiteY354" fmla="*/ 2767785 h 4020871"/>
              <a:gd name="connsiteX355" fmla="*/ 3548904 w 3652645"/>
              <a:gd name="connsiteY355" fmla="*/ 2658294 h 4020871"/>
              <a:gd name="connsiteX356" fmla="*/ 3558256 w 3652645"/>
              <a:gd name="connsiteY356" fmla="*/ 2559961 h 4020871"/>
              <a:gd name="connsiteX357" fmla="*/ 3566447 w 3652645"/>
              <a:gd name="connsiteY357" fmla="*/ 2396323 h 4020871"/>
              <a:gd name="connsiteX358" fmla="*/ 3568958 w 3652645"/>
              <a:gd name="connsiteY358" fmla="*/ 2310274 h 4020871"/>
              <a:gd name="connsiteX359" fmla="*/ 3588806 w 3652645"/>
              <a:gd name="connsiteY359" fmla="*/ 2309715 h 4020871"/>
              <a:gd name="connsiteX360" fmla="*/ 3623730 w 3652645"/>
              <a:gd name="connsiteY360" fmla="*/ 2308732 h 4020871"/>
              <a:gd name="connsiteX361" fmla="*/ 3652645 w 3652645"/>
              <a:gd name="connsiteY361" fmla="*/ 2311157 h 4020871"/>
              <a:gd name="connsiteX362" fmla="*/ 3591057 w 3652645"/>
              <a:gd name="connsiteY362" fmla="*/ 2170125 h 4020871"/>
              <a:gd name="connsiteX363" fmla="*/ 3546958 w 3652645"/>
              <a:gd name="connsiteY363" fmla="*/ 2071609 h 4020871"/>
              <a:gd name="connsiteX364" fmla="*/ 3549898 w 3652645"/>
              <a:gd name="connsiteY364" fmla="*/ 2057556 h 4020871"/>
              <a:gd name="connsiteX365" fmla="*/ 3599083 w 3652645"/>
              <a:gd name="connsiteY365" fmla="*/ 1813507 h 4020871"/>
              <a:gd name="connsiteX366" fmla="*/ 3191359 w 3652645"/>
              <a:gd name="connsiteY366" fmla="*/ 1223961 h 4020871"/>
              <a:gd name="connsiteX367" fmla="*/ 3128389 w 3652645"/>
              <a:gd name="connsiteY367" fmla="*/ 1221808 h 4020871"/>
              <a:gd name="connsiteX368" fmla="*/ 3125038 w 3652645"/>
              <a:gd name="connsiteY368" fmla="*/ 1216571 h 4020871"/>
              <a:gd name="connsiteX369" fmla="*/ 3076442 w 3652645"/>
              <a:gd name="connsiteY369" fmla="*/ 1214138 h 4020871"/>
              <a:gd name="connsiteX370" fmla="*/ 3065949 w 3652645"/>
              <a:gd name="connsiteY370" fmla="*/ 1213783 h 4020871"/>
              <a:gd name="connsiteX371" fmla="*/ 3041058 w 3652645"/>
              <a:gd name="connsiteY371" fmla="*/ 1194616 h 4020871"/>
              <a:gd name="connsiteX372" fmla="*/ 3040101 w 3652645"/>
              <a:gd name="connsiteY372" fmla="*/ 1188084 h 4020871"/>
              <a:gd name="connsiteX373" fmla="*/ 2990972 w 3652645"/>
              <a:gd name="connsiteY373" fmla="*/ 1152070 h 4020871"/>
              <a:gd name="connsiteX374" fmla="*/ 2954796 w 3652645"/>
              <a:gd name="connsiteY374" fmla="*/ 1186236 h 4020871"/>
              <a:gd name="connsiteX375" fmla="*/ 2931237 w 3652645"/>
              <a:gd name="connsiteY375" fmla="*/ 1150945 h 4020871"/>
              <a:gd name="connsiteX376" fmla="*/ 2903727 w 3652645"/>
              <a:gd name="connsiteY376" fmla="*/ 1104951 h 4020871"/>
              <a:gd name="connsiteX377" fmla="*/ 2935867 w 3652645"/>
              <a:gd name="connsiteY377" fmla="*/ 1102708 h 4020871"/>
              <a:gd name="connsiteX378" fmla="*/ 2982720 w 3652645"/>
              <a:gd name="connsiteY378" fmla="*/ 1095732 h 4020871"/>
              <a:gd name="connsiteX379" fmla="*/ 3027456 w 3652645"/>
              <a:gd name="connsiteY379" fmla="*/ 1086786 h 4020871"/>
              <a:gd name="connsiteX380" fmla="*/ 3067961 w 3652645"/>
              <a:gd name="connsiteY380" fmla="*/ 1073901 h 4020871"/>
              <a:gd name="connsiteX381" fmla="*/ 3088307 w 3652645"/>
              <a:gd name="connsiteY381" fmla="*/ 1065598 h 4020871"/>
              <a:gd name="connsiteX382" fmla="*/ 3106444 w 3652645"/>
              <a:gd name="connsiteY382" fmla="*/ 1057185 h 4020871"/>
              <a:gd name="connsiteX383" fmla="*/ 3124673 w 3652645"/>
              <a:gd name="connsiteY383" fmla="*/ 1046912 h 4020871"/>
              <a:gd name="connsiteX384" fmla="*/ 3138485 w 3652645"/>
              <a:gd name="connsiteY384" fmla="*/ 1036419 h 4020871"/>
              <a:gd name="connsiteX385" fmla="*/ 3154600 w 3652645"/>
              <a:gd name="connsiteY385" fmla="*/ 1024176 h 4020871"/>
              <a:gd name="connsiteX386" fmla="*/ 3166295 w 3652645"/>
              <a:gd name="connsiteY386" fmla="*/ 1011712 h 4020871"/>
              <a:gd name="connsiteX387" fmla="*/ 3175876 w 3652645"/>
              <a:gd name="connsiteY387" fmla="*/ 997278 h 4020871"/>
              <a:gd name="connsiteX388" fmla="*/ 3185456 w 3652645"/>
              <a:gd name="connsiteY388" fmla="*/ 982845 h 4020871"/>
              <a:gd name="connsiteX389" fmla="*/ 3192920 w 3652645"/>
              <a:gd name="connsiteY389" fmla="*/ 966441 h 4020871"/>
              <a:gd name="connsiteX390" fmla="*/ 3195967 w 3652645"/>
              <a:gd name="connsiteY390" fmla="*/ 949816 h 4020871"/>
              <a:gd name="connsiteX391" fmla="*/ 3200038 w 3652645"/>
              <a:gd name="connsiteY391" fmla="*/ 912736 h 4020871"/>
              <a:gd name="connsiteX392" fmla="*/ 3202179 w 3652645"/>
              <a:gd name="connsiteY392" fmla="*/ 869967 h 4020871"/>
              <a:gd name="connsiteX393" fmla="*/ 3199995 w 3652645"/>
              <a:gd name="connsiteY393" fmla="*/ 825117 h 4020871"/>
              <a:gd name="connsiteX394" fmla="*/ 3195788 w 3652645"/>
              <a:gd name="connsiteY394" fmla="*/ 776438 h 4020871"/>
              <a:gd name="connsiteX395" fmla="*/ 3189466 w 3652645"/>
              <a:gd name="connsiteY395" fmla="*/ 725788 h 4020871"/>
              <a:gd name="connsiteX396" fmla="*/ 3180841 w 3652645"/>
              <a:gd name="connsiteY396" fmla="*/ 676888 h 4020871"/>
              <a:gd name="connsiteX397" fmla="*/ 3164045 w 3652645"/>
              <a:gd name="connsiteY397" fmla="*/ 599125 h 4020871"/>
              <a:gd name="connsiteX398" fmla="*/ 3177124 w 3652645"/>
              <a:gd name="connsiteY398" fmla="*/ 574171 h 4020871"/>
              <a:gd name="connsiteX399" fmla="*/ 3189751 w 3652645"/>
              <a:gd name="connsiteY399" fmla="*/ 543112 h 4020871"/>
              <a:gd name="connsiteX400" fmla="*/ 3195751 w 3652645"/>
              <a:gd name="connsiteY400" fmla="*/ 511722 h 4020871"/>
              <a:gd name="connsiteX401" fmla="*/ 3197240 w 3652645"/>
              <a:gd name="connsiteY401" fmla="*/ 481969 h 4020871"/>
              <a:gd name="connsiteX402" fmla="*/ 3196428 w 3652645"/>
              <a:gd name="connsiteY402" fmla="*/ 453966 h 4020871"/>
              <a:gd name="connsiteX403" fmla="*/ 3191197 w 3652645"/>
              <a:gd name="connsiteY403" fmla="*/ 425741 h 4020871"/>
              <a:gd name="connsiteX404" fmla="*/ 3183571 w 3652645"/>
              <a:gd name="connsiteY404" fmla="*/ 401125 h 4020871"/>
              <a:gd name="connsiteX405" fmla="*/ 3175853 w 3652645"/>
              <a:gd name="connsiteY405" fmla="*/ 378369 h 4020871"/>
              <a:gd name="connsiteX406" fmla="*/ 3165832 w 3652645"/>
              <a:gd name="connsiteY406" fmla="*/ 357361 h 4020871"/>
              <a:gd name="connsiteX407" fmla="*/ 3147584 w 3652645"/>
              <a:gd name="connsiteY407" fmla="*/ 324843 h 4020871"/>
              <a:gd name="connsiteX408" fmla="*/ 3152046 w 3652645"/>
              <a:gd name="connsiteY408" fmla="*/ 323116 h 4020871"/>
              <a:gd name="connsiteX409" fmla="*/ 3174786 w 3652645"/>
              <a:gd name="connsiteY409" fmla="*/ 311205 h 4020871"/>
              <a:gd name="connsiteX410" fmla="*/ 3199829 w 3652645"/>
              <a:gd name="connsiteY410" fmla="*/ 297545 h 4020871"/>
              <a:gd name="connsiteX411" fmla="*/ 3222849 w 3652645"/>
              <a:gd name="connsiteY411" fmla="*/ 280056 h 4020871"/>
              <a:gd name="connsiteX412" fmla="*/ 3243753 w 3652645"/>
              <a:gd name="connsiteY412" fmla="*/ 260596 h 4020871"/>
              <a:gd name="connsiteX413" fmla="*/ 3255262 w 3652645"/>
              <a:gd name="connsiteY413" fmla="*/ 251851 h 4020871"/>
              <a:gd name="connsiteX414" fmla="*/ 3262448 w 3652645"/>
              <a:gd name="connsiteY414" fmla="*/ 241026 h 4020871"/>
              <a:gd name="connsiteX415" fmla="*/ 3269726 w 3652645"/>
              <a:gd name="connsiteY415" fmla="*/ 228341 h 4020871"/>
              <a:gd name="connsiteX416" fmla="*/ 3274702 w 3652645"/>
              <a:gd name="connsiteY416" fmla="*/ 217405 h 4020871"/>
              <a:gd name="connsiteX417" fmla="*/ 3277563 w 3652645"/>
              <a:gd name="connsiteY417" fmla="*/ 204499 h 4020871"/>
              <a:gd name="connsiteX418" fmla="*/ 3280423 w 3652645"/>
              <a:gd name="connsiteY418" fmla="*/ 191592 h 4020871"/>
              <a:gd name="connsiteX419" fmla="*/ 3278866 w 3652645"/>
              <a:gd name="connsiteY419" fmla="*/ 178465 h 4020871"/>
              <a:gd name="connsiteX420" fmla="*/ 3277309 w 3652645"/>
              <a:gd name="connsiteY420" fmla="*/ 165338 h 4020871"/>
              <a:gd name="connsiteX421" fmla="*/ 3271427 w 3652645"/>
              <a:gd name="connsiteY421" fmla="*/ 150131 h 4020871"/>
              <a:gd name="connsiteX422" fmla="*/ 3263336 w 3652645"/>
              <a:gd name="connsiteY422" fmla="*/ 134812 h 4020871"/>
              <a:gd name="connsiteX423" fmla="*/ 3253036 w 3652645"/>
              <a:gd name="connsiteY423" fmla="*/ 119383 h 4020871"/>
              <a:gd name="connsiteX424" fmla="*/ 3238318 w 3652645"/>
              <a:gd name="connsiteY424" fmla="*/ 103733 h 4020871"/>
              <a:gd name="connsiteX425" fmla="*/ 3221392 w 3652645"/>
              <a:gd name="connsiteY425" fmla="*/ 87972 h 4020871"/>
              <a:gd name="connsiteX426" fmla="*/ 3200047 w 3652645"/>
              <a:gd name="connsiteY426" fmla="*/ 71990 h 4020871"/>
              <a:gd name="connsiteX427" fmla="*/ 3174378 w 3652645"/>
              <a:gd name="connsiteY427" fmla="*/ 53927 h 4020871"/>
              <a:gd name="connsiteX428" fmla="*/ 3146407 w 3652645"/>
              <a:gd name="connsiteY428" fmla="*/ 37614 h 4020871"/>
              <a:gd name="connsiteX429" fmla="*/ 3137571 w 3652645"/>
              <a:gd name="connsiteY429" fmla="*/ 37172 h 4020871"/>
              <a:gd name="connsiteX430" fmla="*/ 3126433 w 3652645"/>
              <a:gd name="connsiteY430" fmla="*/ 38478 h 4020871"/>
              <a:gd name="connsiteX431" fmla="*/ 3110692 w 3652645"/>
              <a:gd name="connsiteY431" fmla="*/ 43283 h 4020871"/>
              <a:gd name="connsiteX432" fmla="*/ 3094764 w 3652645"/>
              <a:gd name="connsiteY432" fmla="*/ 51806 h 4020871"/>
              <a:gd name="connsiteX433" fmla="*/ 3078650 w 3652645"/>
              <a:gd name="connsiteY433" fmla="*/ 64049 h 4020871"/>
              <a:gd name="connsiteX434" fmla="*/ 3059862 w 3652645"/>
              <a:gd name="connsiteY434" fmla="*/ 85479 h 4020871"/>
              <a:gd name="connsiteX435" fmla="*/ 3050375 w 3652645"/>
              <a:gd name="connsiteY435" fmla="*/ 98053 h 4020871"/>
              <a:gd name="connsiteX436" fmla="*/ 3043003 w 3652645"/>
              <a:gd name="connsiteY436" fmla="*/ 112597 h 4020871"/>
              <a:gd name="connsiteX437" fmla="*/ 2999942 w 3652645"/>
              <a:gd name="connsiteY437" fmla="*/ 88072 h 4020871"/>
              <a:gd name="connsiteX438" fmla="*/ 2952370 w 3652645"/>
              <a:gd name="connsiteY438" fmla="*/ 65184 h 4020871"/>
              <a:gd name="connsiteX439" fmla="*/ 2898264 w 3652645"/>
              <a:gd name="connsiteY439" fmla="*/ 40106 h 4020871"/>
              <a:gd name="connsiteX440" fmla="*/ 2870014 w 3652645"/>
              <a:gd name="connsiteY440" fmla="*/ 29371 h 4020871"/>
              <a:gd name="connsiteX441" fmla="*/ 2843972 w 3652645"/>
              <a:gd name="connsiteY441" fmla="*/ 18746 h 4020871"/>
              <a:gd name="connsiteX442" fmla="*/ 2815629 w 3652645"/>
              <a:gd name="connsiteY442" fmla="*/ 9871 h 4020871"/>
              <a:gd name="connsiteX443" fmla="*/ 2789401 w 3652645"/>
              <a:gd name="connsiteY443" fmla="*/ 2965 h 4020871"/>
              <a:gd name="connsiteX444" fmla="*/ 2767405 w 3652645"/>
              <a:gd name="connsiteY444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824155 w 3652645"/>
              <a:gd name="connsiteY242" fmla="*/ 1426871 h 4020871"/>
              <a:gd name="connsiteX243" fmla="*/ 906370 w 3652645"/>
              <a:gd name="connsiteY243" fmla="*/ 1428368 h 4020871"/>
              <a:gd name="connsiteX244" fmla="*/ 994709 w 3652645"/>
              <a:gd name="connsiteY244" fmla="*/ 1424933 h 4020871"/>
              <a:gd name="connsiteX245" fmla="*/ 1077578 w 3652645"/>
              <a:gd name="connsiteY245" fmla="*/ 1413369 h 4020871"/>
              <a:gd name="connsiteX246" fmla="*/ 1160577 w 3652645"/>
              <a:gd name="connsiteY246" fmla="*/ 1399193 h 4020871"/>
              <a:gd name="connsiteX247" fmla="*/ 1445931 w 3652645"/>
              <a:gd name="connsiteY247" fmla="*/ 1334914 h 4020871"/>
              <a:gd name="connsiteX248" fmla="*/ 1582614 w 3652645"/>
              <a:gd name="connsiteY248" fmla="*/ 1305093 h 4020871"/>
              <a:gd name="connsiteX249" fmla="*/ 1707178 w 3652645"/>
              <a:gd name="connsiteY249" fmla="*/ 1282522 h 4020871"/>
              <a:gd name="connsiteX250" fmla="*/ 1831611 w 3652645"/>
              <a:gd name="connsiteY250" fmla="*/ 1262563 h 4020871"/>
              <a:gd name="connsiteX251" fmla="*/ 1949790 w 3652645"/>
              <a:gd name="connsiteY251" fmla="*/ 1250148 h 4020871"/>
              <a:gd name="connsiteX252" fmla="*/ 2067968 w 3652645"/>
              <a:gd name="connsiteY252" fmla="*/ 1237732 h 4020871"/>
              <a:gd name="connsiteX253" fmla="*/ 2180021 w 3652645"/>
              <a:gd name="connsiteY253" fmla="*/ 1230247 h 4020871"/>
              <a:gd name="connsiteX254" fmla="*/ 2285688 w 3652645"/>
              <a:gd name="connsiteY254" fmla="*/ 1232918 h 4020871"/>
              <a:gd name="connsiteX255" fmla="*/ 2391094 w 3652645"/>
              <a:gd name="connsiteY255" fmla="*/ 1240813 h 4020871"/>
              <a:gd name="connsiteX256" fmla="*/ 2475823 w 3652645"/>
              <a:gd name="connsiteY256" fmla="*/ 1251051 h 4020871"/>
              <a:gd name="connsiteX257" fmla="*/ 2472173 w 3652645"/>
              <a:gd name="connsiteY257" fmla="*/ 1252865 h 4020871"/>
              <a:gd name="connsiteX258" fmla="*/ 2471393 w 3652645"/>
              <a:gd name="connsiteY258" fmla="*/ 1255082 h 4020871"/>
              <a:gd name="connsiteX259" fmla="*/ 2446659 w 3652645"/>
              <a:gd name="connsiteY259" fmla="*/ 1266044 h 4020871"/>
              <a:gd name="connsiteX260" fmla="*/ 2185183 w 3652645"/>
              <a:gd name="connsiteY260" fmla="*/ 1772191 h 4020871"/>
              <a:gd name="connsiteX261" fmla="*/ 2175370 w 3652645"/>
              <a:gd name="connsiteY261" fmla="*/ 2037516 h 4020871"/>
              <a:gd name="connsiteX262" fmla="*/ 2196032 w 3652645"/>
              <a:gd name="connsiteY262" fmla="*/ 2037516 h 4020871"/>
              <a:gd name="connsiteX263" fmla="*/ 2196032 w 3652645"/>
              <a:gd name="connsiteY263" fmla="*/ 2065341 h 4020871"/>
              <a:gd name="connsiteX264" fmla="*/ 2443933 w 3652645"/>
              <a:gd name="connsiteY264" fmla="*/ 2065341 h 4020871"/>
              <a:gd name="connsiteX265" fmla="*/ 2443933 w 3652645"/>
              <a:gd name="connsiteY265" fmla="*/ 2037516 h 4020871"/>
              <a:gd name="connsiteX266" fmla="*/ 2463525 w 3652645"/>
              <a:gd name="connsiteY266" fmla="*/ 2037516 h 4020871"/>
              <a:gd name="connsiteX267" fmla="*/ 2479567 w 3652645"/>
              <a:gd name="connsiteY267" fmla="*/ 2037516 h 4020871"/>
              <a:gd name="connsiteX268" fmla="*/ 2459941 w 3652645"/>
              <a:gd name="connsiteY268" fmla="*/ 1772191 h 4020871"/>
              <a:gd name="connsiteX269" fmla="*/ 2546876 w 3652645"/>
              <a:gd name="connsiteY269" fmla="*/ 1416569 h 4020871"/>
              <a:gd name="connsiteX270" fmla="*/ 2553135 w 3652645"/>
              <a:gd name="connsiteY270" fmla="*/ 1418354 h 4020871"/>
              <a:gd name="connsiteX271" fmla="*/ 2560709 w 3652645"/>
              <a:gd name="connsiteY271" fmla="*/ 1430666 h 4020871"/>
              <a:gd name="connsiteX272" fmla="*/ 2587191 w 3652645"/>
              <a:gd name="connsiteY272" fmla="*/ 1476732 h 4020871"/>
              <a:gd name="connsiteX273" fmla="*/ 2611464 w 3652645"/>
              <a:gd name="connsiteY273" fmla="*/ 1522687 h 4020871"/>
              <a:gd name="connsiteX274" fmla="*/ 2621113 w 3652645"/>
              <a:gd name="connsiteY274" fmla="*/ 1551133 h 4020871"/>
              <a:gd name="connsiteX275" fmla="*/ 2634806 w 3652645"/>
              <a:gd name="connsiteY275" fmla="*/ 1587238 h 4020871"/>
              <a:gd name="connsiteX276" fmla="*/ 2665402 w 3652645"/>
              <a:gd name="connsiteY276" fmla="*/ 1683843 h 4020871"/>
              <a:gd name="connsiteX277" fmla="*/ 2701600 w 3652645"/>
              <a:gd name="connsiteY277" fmla="*/ 1801234 h 4020871"/>
              <a:gd name="connsiteX278" fmla="*/ 2734938 w 3652645"/>
              <a:gd name="connsiteY278" fmla="*/ 1931531 h 4020871"/>
              <a:gd name="connsiteX279" fmla="*/ 2768182 w 3652645"/>
              <a:gd name="connsiteY279" fmla="*/ 2063688 h 4020871"/>
              <a:gd name="connsiteX280" fmla="*/ 2795080 w 3652645"/>
              <a:gd name="connsiteY280" fmla="*/ 2189935 h 4020871"/>
              <a:gd name="connsiteX281" fmla="*/ 2816188 w 3652645"/>
              <a:gd name="connsiteY281" fmla="*/ 2299114 h 4020871"/>
              <a:gd name="connsiteX282" fmla="*/ 2822696 w 3652645"/>
              <a:gd name="connsiteY282" fmla="*/ 2346044 h 4020871"/>
              <a:gd name="connsiteX283" fmla="*/ 2825252 w 3652645"/>
              <a:gd name="connsiteY283" fmla="*/ 2383456 h 4020871"/>
              <a:gd name="connsiteX284" fmla="*/ 2889890 w 3652645"/>
              <a:gd name="connsiteY284" fmla="*/ 2374342 h 4020871"/>
              <a:gd name="connsiteX285" fmla="*/ 2899121 w 3652645"/>
              <a:gd name="connsiteY285" fmla="*/ 2456128 h 4020871"/>
              <a:gd name="connsiteX286" fmla="*/ 2910717 w 3652645"/>
              <a:gd name="connsiteY286" fmla="*/ 2622621 h 4020871"/>
              <a:gd name="connsiteX287" fmla="*/ 2916735 w 3652645"/>
              <a:gd name="connsiteY287" fmla="*/ 2723588 h 4020871"/>
              <a:gd name="connsiteX288" fmla="*/ 2922381 w 3652645"/>
              <a:gd name="connsiteY288" fmla="*/ 2831993 h 4020871"/>
              <a:gd name="connsiteX289" fmla="*/ 2927654 w 3652645"/>
              <a:gd name="connsiteY289" fmla="*/ 2947836 h 4020871"/>
              <a:gd name="connsiteX290" fmla="*/ 2930440 w 3652645"/>
              <a:gd name="connsiteY290" fmla="*/ 3069147 h 4020871"/>
              <a:gd name="connsiteX291" fmla="*/ 2930830 w 3652645"/>
              <a:gd name="connsiteY291" fmla="*/ 3194067 h 4020871"/>
              <a:gd name="connsiteX292" fmla="*/ 2929011 w 3652645"/>
              <a:gd name="connsiteY292" fmla="*/ 3318876 h 4020871"/>
              <a:gd name="connsiteX293" fmla="*/ 2924890 w 3652645"/>
              <a:gd name="connsiteY293" fmla="*/ 3445435 h 4020871"/>
              <a:gd name="connsiteX294" fmla="*/ 2914236 w 3652645"/>
              <a:gd name="connsiteY294" fmla="*/ 3569801 h 4020871"/>
              <a:gd name="connsiteX295" fmla="*/ 2901559 w 3652645"/>
              <a:gd name="connsiteY295" fmla="*/ 3690338 h 4020871"/>
              <a:gd name="connsiteX296" fmla="*/ 2894255 w 3652645"/>
              <a:gd name="connsiteY296" fmla="*/ 3747762 h 4020871"/>
              <a:gd name="connsiteX297" fmla="*/ 2884743 w 3652645"/>
              <a:gd name="connsiteY297" fmla="*/ 3805076 h 4020871"/>
              <a:gd name="connsiteX298" fmla="*/ 2891248 w 3652645"/>
              <a:gd name="connsiteY298" fmla="*/ 3806789 h 4020871"/>
              <a:gd name="connsiteX299" fmla="*/ 2888788 w 3652645"/>
              <a:gd name="connsiteY299" fmla="*/ 3812734 h 4020871"/>
              <a:gd name="connsiteX300" fmla="*/ 2883160 w 3652645"/>
              <a:gd name="connsiteY300" fmla="*/ 3836687 h 4020871"/>
              <a:gd name="connsiteX301" fmla="*/ 2873927 w 3652645"/>
              <a:gd name="connsiteY301" fmla="*/ 3888422 h 4020871"/>
              <a:gd name="connsiteX302" fmla="*/ 2868646 w 3652645"/>
              <a:gd name="connsiteY302" fmla="*/ 3949676 h 4020871"/>
              <a:gd name="connsiteX303" fmla="*/ 2910057 w 3652645"/>
              <a:gd name="connsiteY303" fmla="*/ 3962934 h 4020871"/>
              <a:gd name="connsiteX304" fmla="*/ 2971255 w 3652645"/>
              <a:gd name="connsiteY304" fmla="*/ 3979046 h 4020871"/>
              <a:gd name="connsiteX305" fmla="*/ 3041382 w 3652645"/>
              <a:gd name="connsiteY305" fmla="*/ 3993742 h 4020871"/>
              <a:gd name="connsiteX306" fmla="*/ 3115926 w 3652645"/>
              <a:gd name="connsiteY306" fmla="*/ 4008659 h 4020871"/>
              <a:gd name="connsiteX307" fmla="*/ 3153291 w 3652645"/>
              <a:gd name="connsiteY307" fmla="*/ 4014257 h 4020871"/>
              <a:gd name="connsiteX308" fmla="*/ 3188541 w 3652645"/>
              <a:gd name="connsiteY308" fmla="*/ 4017886 h 4020871"/>
              <a:gd name="connsiteX309" fmla="*/ 3219465 w 3652645"/>
              <a:gd name="connsiteY309" fmla="*/ 4019434 h 4020871"/>
              <a:gd name="connsiteX310" fmla="*/ 3248181 w 3652645"/>
              <a:gd name="connsiteY310" fmla="*/ 4020871 h 4020871"/>
              <a:gd name="connsiteX311" fmla="*/ 3272666 w 3652645"/>
              <a:gd name="connsiteY311" fmla="*/ 4018369 h 4020871"/>
              <a:gd name="connsiteX312" fmla="*/ 3292732 w 3652645"/>
              <a:gd name="connsiteY312" fmla="*/ 4015645 h 4020871"/>
              <a:gd name="connsiteX313" fmla="*/ 3299545 w 3652645"/>
              <a:gd name="connsiteY313" fmla="*/ 4012257 h 4020871"/>
              <a:gd name="connsiteX314" fmla="*/ 3304149 w 3652645"/>
              <a:gd name="connsiteY314" fmla="*/ 4008759 h 4020871"/>
              <a:gd name="connsiteX315" fmla="*/ 3308846 w 3652645"/>
              <a:gd name="connsiteY315" fmla="*/ 4003402 h 4020871"/>
              <a:gd name="connsiteX316" fmla="*/ 3309032 w 3652645"/>
              <a:gd name="connsiteY316" fmla="*/ 3999683 h 4020871"/>
              <a:gd name="connsiteX317" fmla="*/ 3313014 w 3652645"/>
              <a:gd name="connsiteY317" fmla="*/ 3987170 h 4020871"/>
              <a:gd name="connsiteX318" fmla="*/ 3356163 w 3652645"/>
              <a:gd name="connsiteY318" fmla="*/ 3987129 h 4020871"/>
              <a:gd name="connsiteX319" fmla="*/ 3424826 w 3652645"/>
              <a:gd name="connsiteY319" fmla="*/ 3986838 h 4020871"/>
              <a:gd name="connsiteX320" fmla="*/ 3484652 w 3652645"/>
              <a:gd name="connsiteY320" fmla="*/ 3986104 h 4020871"/>
              <a:gd name="connsiteX321" fmla="*/ 3540154 w 3652645"/>
              <a:gd name="connsiteY321" fmla="*/ 3983290 h 4020871"/>
              <a:gd name="connsiteX322" fmla="*/ 3544945 w 3652645"/>
              <a:gd name="connsiteY322" fmla="*/ 3976073 h 4020871"/>
              <a:gd name="connsiteX323" fmla="*/ 3549828 w 3652645"/>
              <a:gd name="connsiteY323" fmla="*/ 3966996 h 4020871"/>
              <a:gd name="connsiteX324" fmla="*/ 3552595 w 3652645"/>
              <a:gd name="connsiteY324" fmla="*/ 3955950 h 4020871"/>
              <a:gd name="connsiteX325" fmla="*/ 3555363 w 3652645"/>
              <a:gd name="connsiteY325" fmla="*/ 3944903 h 4020871"/>
              <a:gd name="connsiteX326" fmla="*/ 3555921 w 3652645"/>
              <a:gd name="connsiteY326" fmla="*/ 3933746 h 4020871"/>
              <a:gd name="connsiteX327" fmla="*/ 3552062 w 3652645"/>
              <a:gd name="connsiteY327" fmla="*/ 3922368 h 4020871"/>
              <a:gd name="connsiteX328" fmla="*/ 3547923 w 3652645"/>
              <a:gd name="connsiteY328" fmla="*/ 3916568 h 4020871"/>
              <a:gd name="connsiteX329" fmla="*/ 3543692 w 3652645"/>
              <a:gd name="connsiteY329" fmla="*/ 3912628 h 4020871"/>
              <a:gd name="connsiteX330" fmla="*/ 3528601 w 3652645"/>
              <a:gd name="connsiteY330" fmla="*/ 3904416 h 4020871"/>
              <a:gd name="connsiteX331" fmla="*/ 3509000 w 3652645"/>
              <a:gd name="connsiteY331" fmla="*/ 3897842 h 4020871"/>
              <a:gd name="connsiteX332" fmla="*/ 3487005 w 3652645"/>
              <a:gd name="connsiteY332" fmla="*/ 3894877 h 4020871"/>
              <a:gd name="connsiteX333" fmla="*/ 3462800 w 3652645"/>
              <a:gd name="connsiteY333" fmla="*/ 3891801 h 4020871"/>
              <a:gd name="connsiteX334" fmla="*/ 3416598 w 3652645"/>
              <a:gd name="connsiteY334" fmla="*/ 3885760 h 4020871"/>
              <a:gd name="connsiteX335" fmla="*/ 3396811 w 3652645"/>
              <a:gd name="connsiteY335" fmla="*/ 3882905 h 4020871"/>
              <a:gd name="connsiteX336" fmla="*/ 3381535 w 3652645"/>
              <a:gd name="connsiteY336" fmla="*/ 3878412 h 4020871"/>
              <a:gd name="connsiteX337" fmla="*/ 3372792 w 3652645"/>
              <a:gd name="connsiteY337" fmla="*/ 3876110 h 4020871"/>
              <a:gd name="connsiteX338" fmla="*/ 3366445 w 3652645"/>
              <a:gd name="connsiteY338" fmla="*/ 3870200 h 4020871"/>
              <a:gd name="connsiteX339" fmla="*/ 3355866 w 3652645"/>
              <a:gd name="connsiteY339" fmla="*/ 3860350 h 4020871"/>
              <a:gd name="connsiteX340" fmla="*/ 3345473 w 3652645"/>
              <a:gd name="connsiteY340" fmla="*/ 3846780 h 4020871"/>
              <a:gd name="connsiteX341" fmla="*/ 3335080 w 3652645"/>
              <a:gd name="connsiteY341" fmla="*/ 3833211 h 4020871"/>
              <a:gd name="connsiteX342" fmla="*/ 3326771 w 3652645"/>
              <a:gd name="connsiteY342" fmla="*/ 3816075 h 4020871"/>
              <a:gd name="connsiteX343" fmla="*/ 3327083 w 3652645"/>
              <a:gd name="connsiteY343" fmla="*/ 3816032 h 4020871"/>
              <a:gd name="connsiteX344" fmla="*/ 3350314 w 3652645"/>
              <a:gd name="connsiteY344" fmla="*/ 3750085 h 4020871"/>
              <a:gd name="connsiteX345" fmla="*/ 3369220 w 3652645"/>
              <a:gd name="connsiteY345" fmla="*/ 3682056 h 4020871"/>
              <a:gd name="connsiteX346" fmla="*/ 3390336 w 3652645"/>
              <a:gd name="connsiteY346" fmla="*/ 3614139 h 4020871"/>
              <a:gd name="connsiteX347" fmla="*/ 3407033 w 3652645"/>
              <a:gd name="connsiteY347" fmla="*/ 3546000 h 4020871"/>
              <a:gd name="connsiteX348" fmla="*/ 3440521 w 3652645"/>
              <a:gd name="connsiteY348" fmla="*/ 3407863 h 4020871"/>
              <a:gd name="connsiteX349" fmla="*/ 3467196 w 3652645"/>
              <a:gd name="connsiteY349" fmla="*/ 3273113 h 4020871"/>
              <a:gd name="connsiteX350" fmla="*/ 3491662 w 3652645"/>
              <a:gd name="connsiteY350" fmla="*/ 3138252 h 4020871"/>
              <a:gd name="connsiteX351" fmla="*/ 3511432 w 3652645"/>
              <a:gd name="connsiteY351" fmla="*/ 3008749 h 4020871"/>
              <a:gd name="connsiteX352" fmla="*/ 3526504 w 3652645"/>
              <a:gd name="connsiteY352" fmla="*/ 2884603 h 4020871"/>
              <a:gd name="connsiteX353" fmla="*/ 3538995 w 3652645"/>
              <a:gd name="connsiteY353" fmla="*/ 2767785 h 4020871"/>
              <a:gd name="connsiteX354" fmla="*/ 3548904 w 3652645"/>
              <a:gd name="connsiteY354" fmla="*/ 2658294 h 4020871"/>
              <a:gd name="connsiteX355" fmla="*/ 3558256 w 3652645"/>
              <a:gd name="connsiteY355" fmla="*/ 2559961 h 4020871"/>
              <a:gd name="connsiteX356" fmla="*/ 3566447 w 3652645"/>
              <a:gd name="connsiteY356" fmla="*/ 2396323 h 4020871"/>
              <a:gd name="connsiteX357" fmla="*/ 3568958 w 3652645"/>
              <a:gd name="connsiteY357" fmla="*/ 2310274 h 4020871"/>
              <a:gd name="connsiteX358" fmla="*/ 3588806 w 3652645"/>
              <a:gd name="connsiteY358" fmla="*/ 2309715 h 4020871"/>
              <a:gd name="connsiteX359" fmla="*/ 3623730 w 3652645"/>
              <a:gd name="connsiteY359" fmla="*/ 2308732 h 4020871"/>
              <a:gd name="connsiteX360" fmla="*/ 3652645 w 3652645"/>
              <a:gd name="connsiteY360" fmla="*/ 2311157 h 4020871"/>
              <a:gd name="connsiteX361" fmla="*/ 3591057 w 3652645"/>
              <a:gd name="connsiteY361" fmla="*/ 2170125 h 4020871"/>
              <a:gd name="connsiteX362" fmla="*/ 3546958 w 3652645"/>
              <a:gd name="connsiteY362" fmla="*/ 2071609 h 4020871"/>
              <a:gd name="connsiteX363" fmla="*/ 3549898 w 3652645"/>
              <a:gd name="connsiteY363" fmla="*/ 2057556 h 4020871"/>
              <a:gd name="connsiteX364" fmla="*/ 3599083 w 3652645"/>
              <a:gd name="connsiteY364" fmla="*/ 1813507 h 4020871"/>
              <a:gd name="connsiteX365" fmla="*/ 3191359 w 3652645"/>
              <a:gd name="connsiteY365" fmla="*/ 1223961 h 4020871"/>
              <a:gd name="connsiteX366" fmla="*/ 3128389 w 3652645"/>
              <a:gd name="connsiteY366" fmla="*/ 1221808 h 4020871"/>
              <a:gd name="connsiteX367" fmla="*/ 3125038 w 3652645"/>
              <a:gd name="connsiteY367" fmla="*/ 1216571 h 4020871"/>
              <a:gd name="connsiteX368" fmla="*/ 3076442 w 3652645"/>
              <a:gd name="connsiteY368" fmla="*/ 1214138 h 4020871"/>
              <a:gd name="connsiteX369" fmla="*/ 3065949 w 3652645"/>
              <a:gd name="connsiteY369" fmla="*/ 1213783 h 4020871"/>
              <a:gd name="connsiteX370" fmla="*/ 3041058 w 3652645"/>
              <a:gd name="connsiteY370" fmla="*/ 1194616 h 4020871"/>
              <a:gd name="connsiteX371" fmla="*/ 3040101 w 3652645"/>
              <a:gd name="connsiteY371" fmla="*/ 1188084 h 4020871"/>
              <a:gd name="connsiteX372" fmla="*/ 2990972 w 3652645"/>
              <a:gd name="connsiteY372" fmla="*/ 1152070 h 4020871"/>
              <a:gd name="connsiteX373" fmla="*/ 2954796 w 3652645"/>
              <a:gd name="connsiteY373" fmla="*/ 1186236 h 4020871"/>
              <a:gd name="connsiteX374" fmla="*/ 2931237 w 3652645"/>
              <a:gd name="connsiteY374" fmla="*/ 1150945 h 4020871"/>
              <a:gd name="connsiteX375" fmla="*/ 2903727 w 3652645"/>
              <a:gd name="connsiteY375" fmla="*/ 1104951 h 4020871"/>
              <a:gd name="connsiteX376" fmla="*/ 2935867 w 3652645"/>
              <a:gd name="connsiteY376" fmla="*/ 1102708 h 4020871"/>
              <a:gd name="connsiteX377" fmla="*/ 2982720 w 3652645"/>
              <a:gd name="connsiteY377" fmla="*/ 1095732 h 4020871"/>
              <a:gd name="connsiteX378" fmla="*/ 3027456 w 3652645"/>
              <a:gd name="connsiteY378" fmla="*/ 1086786 h 4020871"/>
              <a:gd name="connsiteX379" fmla="*/ 3067961 w 3652645"/>
              <a:gd name="connsiteY379" fmla="*/ 1073901 h 4020871"/>
              <a:gd name="connsiteX380" fmla="*/ 3088307 w 3652645"/>
              <a:gd name="connsiteY380" fmla="*/ 1065598 h 4020871"/>
              <a:gd name="connsiteX381" fmla="*/ 3106444 w 3652645"/>
              <a:gd name="connsiteY381" fmla="*/ 1057185 h 4020871"/>
              <a:gd name="connsiteX382" fmla="*/ 3124673 w 3652645"/>
              <a:gd name="connsiteY382" fmla="*/ 1046912 h 4020871"/>
              <a:gd name="connsiteX383" fmla="*/ 3138485 w 3652645"/>
              <a:gd name="connsiteY383" fmla="*/ 1036419 h 4020871"/>
              <a:gd name="connsiteX384" fmla="*/ 3154600 w 3652645"/>
              <a:gd name="connsiteY384" fmla="*/ 1024176 h 4020871"/>
              <a:gd name="connsiteX385" fmla="*/ 3166295 w 3652645"/>
              <a:gd name="connsiteY385" fmla="*/ 1011712 h 4020871"/>
              <a:gd name="connsiteX386" fmla="*/ 3175876 w 3652645"/>
              <a:gd name="connsiteY386" fmla="*/ 997278 h 4020871"/>
              <a:gd name="connsiteX387" fmla="*/ 3185456 w 3652645"/>
              <a:gd name="connsiteY387" fmla="*/ 982845 h 4020871"/>
              <a:gd name="connsiteX388" fmla="*/ 3192920 w 3652645"/>
              <a:gd name="connsiteY388" fmla="*/ 966441 h 4020871"/>
              <a:gd name="connsiteX389" fmla="*/ 3195967 w 3652645"/>
              <a:gd name="connsiteY389" fmla="*/ 949816 h 4020871"/>
              <a:gd name="connsiteX390" fmla="*/ 3200038 w 3652645"/>
              <a:gd name="connsiteY390" fmla="*/ 912736 h 4020871"/>
              <a:gd name="connsiteX391" fmla="*/ 3202179 w 3652645"/>
              <a:gd name="connsiteY391" fmla="*/ 869967 h 4020871"/>
              <a:gd name="connsiteX392" fmla="*/ 3199995 w 3652645"/>
              <a:gd name="connsiteY392" fmla="*/ 825117 h 4020871"/>
              <a:gd name="connsiteX393" fmla="*/ 3195788 w 3652645"/>
              <a:gd name="connsiteY393" fmla="*/ 776438 h 4020871"/>
              <a:gd name="connsiteX394" fmla="*/ 3189466 w 3652645"/>
              <a:gd name="connsiteY394" fmla="*/ 725788 h 4020871"/>
              <a:gd name="connsiteX395" fmla="*/ 3180841 w 3652645"/>
              <a:gd name="connsiteY395" fmla="*/ 676888 h 4020871"/>
              <a:gd name="connsiteX396" fmla="*/ 3164045 w 3652645"/>
              <a:gd name="connsiteY396" fmla="*/ 599125 h 4020871"/>
              <a:gd name="connsiteX397" fmla="*/ 3177124 w 3652645"/>
              <a:gd name="connsiteY397" fmla="*/ 574171 h 4020871"/>
              <a:gd name="connsiteX398" fmla="*/ 3189751 w 3652645"/>
              <a:gd name="connsiteY398" fmla="*/ 543112 h 4020871"/>
              <a:gd name="connsiteX399" fmla="*/ 3195751 w 3652645"/>
              <a:gd name="connsiteY399" fmla="*/ 511722 h 4020871"/>
              <a:gd name="connsiteX400" fmla="*/ 3197240 w 3652645"/>
              <a:gd name="connsiteY400" fmla="*/ 481969 h 4020871"/>
              <a:gd name="connsiteX401" fmla="*/ 3196428 w 3652645"/>
              <a:gd name="connsiteY401" fmla="*/ 453966 h 4020871"/>
              <a:gd name="connsiteX402" fmla="*/ 3191197 w 3652645"/>
              <a:gd name="connsiteY402" fmla="*/ 425741 h 4020871"/>
              <a:gd name="connsiteX403" fmla="*/ 3183571 w 3652645"/>
              <a:gd name="connsiteY403" fmla="*/ 401125 h 4020871"/>
              <a:gd name="connsiteX404" fmla="*/ 3175853 w 3652645"/>
              <a:gd name="connsiteY404" fmla="*/ 378369 h 4020871"/>
              <a:gd name="connsiteX405" fmla="*/ 3165832 w 3652645"/>
              <a:gd name="connsiteY405" fmla="*/ 357361 h 4020871"/>
              <a:gd name="connsiteX406" fmla="*/ 3147584 w 3652645"/>
              <a:gd name="connsiteY406" fmla="*/ 324843 h 4020871"/>
              <a:gd name="connsiteX407" fmla="*/ 3152046 w 3652645"/>
              <a:gd name="connsiteY407" fmla="*/ 323116 h 4020871"/>
              <a:gd name="connsiteX408" fmla="*/ 3174786 w 3652645"/>
              <a:gd name="connsiteY408" fmla="*/ 311205 h 4020871"/>
              <a:gd name="connsiteX409" fmla="*/ 3199829 w 3652645"/>
              <a:gd name="connsiteY409" fmla="*/ 297545 h 4020871"/>
              <a:gd name="connsiteX410" fmla="*/ 3222849 w 3652645"/>
              <a:gd name="connsiteY410" fmla="*/ 280056 h 4020871"/>
              <a:gd name="connsiteX411" fmla="*/ 3243753 w 3652645"/>
              <a:gd name="connsiteY411" fmla="*/ 260596 h 4020871"/>
              <a:gd name="connsiteX412" fmla="*/ 3255262 w 3652645"/>
              <a:gd name="connsiteY412" fmla="*/ 251851 h 4020871"/>
              <a:gd name="connsiteX413" fmla="*/ 3262448 w 3652645"/>
              <a:gd name="connsiteY413" fmla="*/ 241026 h 4020871"/>
              <a:gd name="connsiteX414" fmla="*/ 3269726 w 3652645"/>
              <a:gd name="connsiteY414" fmla="*/ 228341 h 4020871"/>
              <a:gd name="connsiteX415" fmla="*/ 3274702 w 3652645"/>
              <a:gd name="connsiteY415" fmla="*/ 217405 h 4020871"/>
              <a:gd name="connsiteX416" fmla="*/ 3277563 w 3652645"/>
              <a:gd name="connsiteY416" fmla="*/ 204499 h 4020871"/>
              <a:gd name="connsiteX417" fmla="*/ 3280423 w 3652645"/>
              <a:gd name="connsiteY417" fmla="*/ 191592 h 4020871"/>
              <a:gd name="connsiteX418" fmla="*/ 3278866 w 3652645"/>
              <a:gd name="connsiteY418" fmla="*/ 178465 h 4020871"/>
              <a:gd name="connsiteX419" fmla="*/ 3277309 w 3652645"/>
              <a:gd name="connsiteY419" fmla="*/ 165338 h 4020871"/>
              <a:gd name="connsiteX420" fmla="*/ 3271427 w 3652645"/>
              <a:gd name="connsiteY420" fmla="*/ 150131 h 4020871"/>
              <a:gd name="connsiteX421" fmla="*/ 3263336 w 3652645"/>
              <a:gd name="connsiteY421" fmla="*/ 134812 h 4020871"/>
              <a:gd name="connsiteX422" fmla="*/ 3253036 w 3652645"/>
              <a:gd name="connsiteY422" fmla="*/ 119383 h 4020871"/>
              <a:gd name="connsiteX423" fmla="*/ 3238318 w 3652645"/>
              <a:gd name="connsiteY423" fmla="*/ 103733 h 4020871"/>
              <a:gd name="connsiteX424" fmla="*/ 3221392 w 3652645"/>
              <a:gd name="connsiteY424" fmla="*/ 87972 h 4020871"/>
              <a:gd name="connsiteX425" fmla="*/ 3200047 w 3652645"/>
              <a:gd name="connsiteY425" fmla="*/ 71990 h 4020871"/>
              <a:gd name="connsiteX426" fmla="*/ 3174378 w 3652645"/>
              <a:gd name="connsiteY426" fmla="*/ 53927 h 4020871"/>
              <a:gd name="connsiteX427" fmla="*/ 3146407 w 3652645"/>
              <a:gd name="connsiteY427" fmla="*/ 37614 h 4020871"/>
              <a:gd name="connsiteX428" fmla="*/ 3137571 w 3652645"/>
              <a:gd name="connsiteY428" fmla="*/ 37172 h 4020871"/>
              <a:gd name="connsiteX429" fmla="*/ 3126433 w 3652645"/>
              <a:gd name="connsiteY429" fmla="*/ 38478 h 4020871"/>
              <a:gd name="connsiteX430" fmla="*/ 3110692 w 3652645"/>
              <a:gd name="connsiteY430" fmla="*/ 43283 h 4020871"/>
              <a:gd name="connsiteX431" fmla="*/ 3094764 w 3652645"/>
              <a:gd name="connsiteY431" fmla="*/ 51806 h 4020871"/>
              <a:gd name="connsiteX432" fmla="*/ 3078650 w 3652645"/>
              <a:gd name="connsiteY432" fmla="*/ 64049 h 4020871"/>
              <a:gd name="connsiteX433" fmla="*/ 3059862 w 3652645"/>
              <a:gd name="connsiteY433" fmla="*/ 85479 h 4020871"/>
              <a:gd name="connsiteX434" fmla="*/ 3050375 w 3652645"/>
              <a:gd name="connsiteY434" fmla="*/ 98053 h 4020871"/>
              <a:gd name="connsiteX435" fmla="*/ 3043003 w 3652645"/>
              <a:gd name="connsiteY435" fmla="*/ 112597 h 4020871"/>
              <a:gd name="connsiteX436" fmla="*/ 2999942 w 3652645"/>
              <a:gd name="connsiteY436" fmla="*/ 88072 h 4020871"/>
              <a:gd name="connsiteX437" fmla="*/ 2952370 w 3652645"/>
              <a:gd name="connsiteY437" fmla="*/ 65184 h 4020871"/>
              <a:gd name="connsiteX438" fmla="*/ 2898264 w 3652645"/>
              <a:gd name="connsiteY438" fmla="*/ 40106 h 4020871"/>
              <a:gd name="connsiteX439" fmla="*/ 2870014 w 3652645"/>
              <a:gd name="connsiteY439" fmla="*/ 29371 h 4020871"/>
              <a:gd name="connsiteX440" fmla="*/ 2843972 w 3652645"/>
              <a:gd name="connsiteY440" fmla="*/ 18746 h 4020871"/>
              <a:gd name="connsiteX441" fmla="*/ 2815629 w 3652645"/>
              <a:gd name="connsiteY441" fmla="*/ 9871 h 4020871"/>
              <a:gd name="connsiteX442" fmla="*/ 2789401 w 3652645"/>
              <a:gd name="connsiteY442" fmla="*/ 2965 h 4020871"/>
              <a:gd name="connsiteX443" fmla="*/ 2767405 w 3652645"/>
              <a:gd name="connsiteY443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110181 w 3652645"/>
              <a:gd name="connsiteY240" fmla="*/ 1247100 h 4020871"/>
              <a:gd name="connsiteX241" fmla="*/ 824155 w 3652645"/>
              <a:gd name="connsiteY241" fmla="*/ 1426871 h 4020871"/>
              <a:gd name="connsiteX242" fmla="*/ 906370 w 3652645"/>
              <a:gd name="connsiteY242" fmla="*/ 1428368 h 4020871"/>
              <a:gd name="connsiteX243" fmla="*/ 994709 w 3652645"/>
              <a:gd name="connsiteY243" fmla="*/ 1424933 h 4020871"/>
              <a:gd name="connsiteX244" fmla="*/ 1077578 w 3652645"/>
              <a:gd name="connsiteY244" fmla="*/ 1413369 h 4020871"/>
              <a:gd name="connsiteX245" fmla="*/ 1160577 w 3652645"/>
              <a:gd name="connsiteY245" fmla="*/ 1399193 h 4020871"/>
              <a:gd name="connsiteX246" fmla="*/ 1445931 w 3652645"/>
              <a:gd name="connsiteY246" fmla="*/ 1334914 h 4020871"/>
              <a:gd name="connsiteX247" fmla="*/ 1582614 w 3652645"/>
              <a:gd name="connsiteY247" fmla="*/ 1305093 h 4020871"/>
              <a:gd name="connsiteX248" fmla="*/ 1707178 w 3652645"/>
              <a:gd name="connsiteY248" fmla="*/ 1282522 h 4020871"/>
              <a:gd name="connsiteX249" fmla="*/ 1831611 w 3652645"/>
              <a:gd name="connsiteY249" fmla="*/ 1262563 h 4020871"/>
              <a:gd name="connsiteX250" fmla="*/ 1949790 w 3652645"/>
              <a:gd name="connsiteY250" fmla="*/ 1250148 h 4020871"/>
              <a:gd name="connsiteX251" fmla="*/ 2067968 w 3652645"/>
              <a:gd name="connsiteY251" fmla="*/ 1237732 h 4020871"/>
              <a:gd name="connsiteX252" fmla="*/ 2180021 w 3652645"/>
              <a:gd name="connsiteY252" fmla="*/ 1230247 h 4020871"/>
              <a:gd name="connsiteX253" fmla="*/ 2285688 w 3652645"/>
              <a:gd name="connsiteY253" fmla="*/ 1232918 h 4020871"/>
              <a:gd name="connsiteX254" fmla="*/ 2391094 w 3652645"/>
              <a:gd name="connsiteY254" fmla="*/ 1240813 h 4020871"/>
              <a:gd name="connsiteX255" fmla="*/ 2475823 w 3652645"/>
              <a:gd name="connsiteY255" fmla="*/ 1251051 h 4020871"/>
              <a:gd name="connsiteX256" fmla="*/ 2472173 w 3652645"/>
              <a:gd name="connsiteY256" fmla="*/ 1252865 h 4020871"/>
              <a:gd name="connsiteX257" fmla="*/ 2471393 w 3652645"/>
              <a:gd name="connsiteY257" fmla="*/ 1255082 h 4020871"/>
              <a:gd name="connsiteX258" fmla="*/ 2446659 w 3652645"/>
              <a:gd name="connsiteY258" fmla="*/ 1266044 h 4020871"/>
              <a:gd name="connsiteX259" fmla="*/ 2185183 w 3652645"/>
              <a:gd name="connsiteY259" fmla="*/ 1772191 h 4020871"/>
              <a:gd name="connsiteX260" fmla="*/ 2175370 w 3652645"/>
              <a:gd name="connsiteY260" fmla="*/ 2037516 h 4020871"/>
              <a:gd name="connsiteX261" fmla="*/ 2196032 w 3652645"/>
              <a:gd name="connsiteY261" fmla="*/ 2037516 h 4020871"/>
              <a:gd name="connsiteX262" fmla="*/ 2196032 w 3652645"/>
              <a:gd name="connsiteY262" fmla="*/ 2065341 h 4020871"/>
              <a:gd name="connsiteX263" fmla="*/ 2443933 w 3652645"/>
              <a:gd name="connsiteY263" fmla="*/ 2065341 h 4020871"/>
              <a:gd name="connsiteX264" fmla="*/ 2443933 w 3652645"/>
              <a:gd name="connsiteY264" fmla="*/ 2037516 h 4020871"/>
              <a:gd name="connsiteX265" fmla="*/ 2463525 w 3652645"/>
              <a:gd name="connsiteY265" fmla="*/ 2037516 h 4020871"/>
              <a:gd name="connsiteX266" fmla="*/ 2479567 w 3652645"/>
              <a:gd name="connsiteY266" fmla="*/ 2037516 h 4020871"/>
              <a:gd name="connsiteX267" fmla="*/ 2459941 w 3652645"/>
              <a:gd name="connsiteY267" fmla="*/ 1772191 h 4020871"/>
              <a:gd name="connsiteX268" fmla="*/ 2546876 w 3652645"/>
              <a:gd name="connsiteY268" fmla="*/ 1416569 h 4020871"/>
              <a:gd name="connsiteX269" fmla="*/ 2553135 w 3652645"/>
              <a:gd name="connsiteY269" fmla="*/ 1418354 h 4020871"/>
              <a:gd name="connsiteX270" fmla="*/ 2560709 w 3652645"/>
              <a:gd name="connsiteY270" fmla="*/ 1430666 h 4020871"/>
              <a:gd name="connsiteX271" fmla="*/ 2587191 w 3652645"/>
              <a:gd name="connsiteY271" fmla="*/ 1476732 h 4020871"/>
              <a:gd name="connsiteX272" fmla="*/ 2611464 w 3652645"/>
              <a:gd name="connsiteY272" fmla="*/ 1522687 h 4020871"/>
              <a:gd name="connsiteX273" fmla="*/ 2621113 w 3652645"/>
              <a:gd name="connsiteY273" fmla="*/ 1551133 h 4020871"/>
              <a:gd name="connsiteX274" fmla="*/ 2634806 w 3652645"/>
              <a:gd name="connsiteY274" fmla="*/ 1587238 h 4020871"/>
              <a:gd name="connsiteX275" fmla="*/ 2665402 w 3652645"/>
              <a:gd name="connsiteY275" fmla="*/ 1683843 h 4020871"/>
              <a:gd name="connsiteX276" fmla="*/ 2701600 w 3652645"/>
              <a:gd name="connsiteY276" fmla="*/ 1801234 h 4020871"/>
              <a:gd name="connsiteX277" fmla="*/ 2734938 w 3652645"/>
              <a:gd name="connsiteY277" fmla="*/ 1931531 h 4020871"/>
              <a:gd name="connsiteX278" fmla="*/ 2768182 w 3652645"/>
              <a:gd name="connsiteY278" fmla="*/ 2063688 h 4020871"/>
              <a:gd name="connsiteX279" fmla="*/ 2795080 w 3652645"/>
              <a:gd name="connsiteY279" fmla="*/ 2189935 h 4020871"/>
              <a:gd name="connsiteX280" fmla="*/ 2816188 w 3652645"/>
              <a:gd name="connsiteY280" fmla="*/ 2299114 h 4020871"/>
              <a:gd name="connsiteX281" fmla="*/ 2822696 w 3652645"/>
              <a:gd name="connsiteY281" fmla="*/ 2346044 h 4020871"/>
              <a:gd name="connsiteX282" fmla="*/ 2825252 w 3652645"/>
              <a:gd name="connsiteY282" fmla="*/ 2383456 h 4020871"/>
              <a:gd name="connsiteX283" fmla="*/ 2889890 w 3652645"/>
              <a:gd name="connsiteY283" fmla="*/ 2374342 h 4020871"/>
              <a:gd name="connsiteX284" fmla="*/ 2899121 w 3652645"/>
              <a:gd name="connsiteY284" fmla="*/ 2456128 h 4020871"/>
              <a:gd name="connsiteX285" fmla="*/ 2910717 w 3652645"/>
              <a:gd name="connsiteY285" fmla="*/ 2622621 h 4020871"/>
              <a:gd name="connsiteX286" fmla="*/ 2916735 w 3652645"/>
              <a:gd name="connsiteY286" fmla="*/ 2723588 h 4020871"/>
              <a:gd name="connsiteX287" fmla="*/ 2922381 w 3652645"/>
              <a:gd name="connsiteY287" fmla="*/ 2831993 h 4020871"/>
              <a:gd name="connsiteX288" fmla="*/ 2927654 w 3652645"/>
              <a:gd name="connsiteY288" fmla="*/ 2947836 h 4020871"/>
              <a:gd name="connsiteX289" fmla="*/ 2930440 w 3652645"/>
              <a:gd name="connsiteY289" fmla="*/ 3069147 h 4020871"/>
              <a:gd name="connsiteX290" fmla="*/ 2930830 w 3652645"/>
              <a:gd name="connsiteY290" fmla="*/ 3194067 h 4020871"/>
              <a:gd name="connsiteX291" fmla="*/ 2929011 w 3652645"/>
              <a:gd name="connsiteY291" fmla="*/ 3318876 h 4020871"/>
              <a:gd name="connsiteX292" fmla="*/ 2924890 w 3652645"/>
              <a:gd name="connsiteY292" fmla="*/ 3445435 h 4020871"/>
              <a:gd name="connsiteX293" fmla="*/ 2914236 w 3652645"/>
              <a:gd name="connsiteY293" fmla="*/ 3569801 h 4020871"/>
              <a:gd name="connsiteX294" fmla="*/ 2901559 w 3652645"/>
              <a:gd name="connsiteY294" fmla="*/ 3690338 h 4020871"/>
              <a:gd name="connsiteX295" fmla="*/ 2894255 w 3652645"/>
              <a:gd name="connsiteY295" fmla="*/ 3747762 h 4020871"/>
              <a:gd name="connsiteX296" fmla="*/ 2884743 w 3652645"/>
              <a:gd name="connsiteY296" fmla="*/ 3805076 h 4020871"/>
              <a:gd name="connsiteX297" fmla="*/ 2891248 w 3652645"/>
              <a:gd name="connsiteY297" fmla="*/ 3806789 h 4020871"/>
              <a:gd name="connsiteX298" fmla="*/ 2888788 w 3652645"/>
              <a:gd name="connsiteY298" fmla="*/ 3812734 h 4020871"/>
              <a:gd name="connsiteX299" fmla="*/ 2883160 w 3652645"/>
              <a:gd name="connsiteY299" fmla="*/ 3836687 h 4020871"/>
              <a:gd name="connsiteX300" fmla="*/ 2873927 w 3652645"/>
              <a:gd name="connsiteY300" fmla="*/ 3888422 h 4020871"/>
              <a:gd name="connsiteX301" fmla="*/ 2868646 w 3652645"/>
              <a:gd name="connsiteY301" fmla="*/ 3949676 h 4020871"/>
              <a:gd name="connsiteX302" fmla="*/ 2910057 w 3652645"/>
              <a:gd name="connsiteY302" fmla="*/ 3962934 h 4020871"/>
              <a:gd name="connsiteX303" fmla="*/ 2971255 w 3652645"/>
              <a:gd name="connsiteY303" fmla="*/ 3979046 h 4020871"/>
              <a:gd name="connsiteX304" fmla="*/ 3041382 w 3652645"/>
              <a:gd name="connsiteY304" fmla="*/ 3993742 h 4020871"/>
              <a:gd name="connsiteX305" fmla="*/ 3115926 w 3652645"/>
              <a:gd name="connsiteY305" fmla="*/ 4008659 h 4020871"/>
              <a:gd name="connsiteX306" fmla="*/ 3153291 w 3652645"/>
              <a:gd name="connsiteY306" fmla="*/ 4014257 h 4020871"/>
              <a:gd name="connsiteX307" fmla="*/ 3188541 w 3652645"/>
              <a:gd name="connsiteY307" fmla="*/ 4017886 h 4020871"/>
              <a:gd name="connsiteX308" fmla="*/ 3219465 w 3652645"/>
              <a:gd name="connsiteY308" fmla="*/ 4019434 h 4020871"/>
              <a:gd name="connsiteX309" fmla="*/ 3248181 w 3652645"/>
              <a:gd name="connsiteY309" fmla="*/ 4020871 h 4020871"/>
              <a:gd name="connsiteX310" fmla="*/ 3272666 w 3652645"/>
              <a:gd name="connsiteY310" fmla="*/ 4018369 h 4020871"/>
              <a:gd name="connsiteX311" fmla="*/ 3292732 w 3652645"/>
              <a:gd name="connsiteY311" fmla="*/ 4015645 h 4020871"/>
              <a:gd name="connsiteX312" fmla="*/ 3299545 w 3652645"/>
              <a:gd name="connsiteY312" fmla="*/ 4012257 h 4020871"/>
              <a:gd name="connsiteX313" fmla="*/ 3304149 w 3652645"/>
              <a:gd name="connsiteY313" fmla="*/ 4008759 h 4020871"/>
              <a:gd name="connsiteX314" fmla="*/ 3308846 w 3652645"/>
              <a:gd name="connsiteY314" fmla="*/ 4003402 h 4020871"/>
              <a:gd name="connsiteX315" fmla="*/ 3309032 w 3652645"/>
              <a:gd name="connsiteY315" fmla="*/ 3999683 h 4020871"/>
              <a:gd name="connsiteX316" fmla="*/ 3313014 w 3652645"/>
              <a:gd name="connsiteY316" fmla="*/ 3987170 h 4020871"/>
              <a:gd name="connsiteX317" fmla="*/ 3356163 w 3652645"/>
              <a:gd name="connsiteY317" fmla="*/ 3987129 h 4020871"/>
              <a:gd name="connsiteX318" fmla="*/ 3424826 w 3652645"/>
              <a:gd name="connsiteY318" fmla="*/ 3986838 h 4020871"/>
              <a:gd name="connsiteX319" fmla="*/ 3484652 w 3652645"/>
              <a:gd name="connsiteY319" fmla="*/ 3986104 h 4020871"/>
              <a:gd name="connsiteX320" fmla="*/ 3540154 w 3652645"/>
              <a:gd name="connsiteY320" fmla="*/ 3983290 h 4020871"/>
              <a:gd name="connsiteX321" fmla="*/ 3544945 w 3652645"/>
              <a:gd name="connsiteY321" fmla="*/ 3976073 h 4020871"/>
              <a:gd name="connsiteX322" fmla="*/ 3549828 w 3652645"/>
              <a:gd name="connsiteY322" fmla="*/ 3966996 h 4020871"/>
              <a:gd name="connsiteX323" fmla="*/ 3552595 w 3652645"/>
              <a:gd name="connsiteY323" fmla="*/ 3955950 h 4020871"/>
              <a:gd name="connsiteX324" fmla="*/ 3555363 w 3652645"/>
              <a:gd name="connsiteY324" fmla="*/ 3944903 h 4020871"/>
              <a:gd name="connsiteX325" fmla="*/ 3555921 w 3652645"/>
              <a:gd name="connsiteY325" fmla="*/ 3933746 h 4020871"/>
              <a:gd name="connsiteX326" fmla="*/ 3552062 w 3652645"/>
              <a:gd name="connsiteY326" fmla="*/ 3922368 h 4020871"/>
              <a:gd name="connsiteX327" fmla="*/ 3547923 w 3652645"/>
              <a:gd name="connsiteY327" fmla="*/ 3916568 h 4020871"/>
              <a:gd name="connsiteX328" fmla="*/ 3543692 w 3652645"/>
              <a:gd name="connsiteY328" fmla="*/ 3912628 h 4020871"/>
              <a:gd name="connsiteX329" fmla="*/ 3528601 w 3652645"/>
              <a:gd name="connsiteY329" fmla="*/ 3904416 h 4020871"/>
              <a:gd name="connsiteX330" fmla="*/ 3509000 w 3652645"/>
              <a:gd name="connsiteY330" fmla="*/ 3897842 h 4020871"/>
              <a:gd name="connsiteX331" fmla="*/ 3487005 w 3652645"/>
              <a:gd name="connsiteY331" fmla="*/ 3894877 h 4020871"/>
              <a:gd name="connsiteX332" fmla="*/ 3462800 w 3652645"/>
              <a:gd name="connsiteY332" fmla="*/ 3891801 h 4020871"/>
              <a:gd name="connsiteX333" fmla="*/ 3416598 w 3652645"/>
              <a:gd name="connsiteY333" fmla="*/ 3885760 h 4020871"/>
              <a:gd name="connsiteX334" fmla="*/ 3396811 w 3652645"/>
              <a:gd name="connsiteY334" fmla="*/ 3882905 h 4020871"/>
              <a:gd name="connsiteX335" fmla="*/ 3381535 w 3652645"/>
              <a:gd name="connsiteY335" fmla="*/ 3878412 h 4020871"/>
              <a:gd name="connsiteX336" fmla="*/ 3372792 w 3652645"/>
              <a:gd name="connsiteY336" fmla="*/ 3876110 h 4020871"/>
              <a:gd name="connsiteX337" fmla="*/ 3366445 w 3652645"/>
              <a:gd name="connsiteY337" fmla="*/ 3870200 h 4020871"/>
              <a:gd name="connsiteX338" fmla="*/ 3355866 w 3652645"/>
              <a:gd name="connsiteY338" fmla="*/ 3860350 h 4020871"/>
              <a:gd name="connsiteX339" fmla="*/ 3345473 w 3652645"/>
              <a:gd name="connsiteY339" fmla="*/ 3846780 h 4020871"/>
              <a:gd name="connsiteX340" fmla="*/ 3335080 w 3652645"/>
              <a:gd name="connsiteY340" fmla="*/ 3833211 h 4020871"/>
              <a:gd name="connsiteX341" fmla="*/ 3326771 w 3652645"/>
              <a:gd name="connsiteY341" fmla="*/ 3816075 h 4020871"/>
              <a:gd name="connsiteX342" fmla="*/ 3327083 w 3652645"/>
              <a:gd name="connsiteY342" fmla="*/ 3816032 h 4020871"/>
              <a:gd name="connsiteX343" fmla="*/ 3350314 w 3652645"/>
              <a:gd name="connsiteY343" fmla="*/ 3750085 h 4020871"/>
              <a:gd name="connsiteX344" fmla="*/ 3369220 w 3652645"/>
              <a:gd name="connsiteY344" fmla="*/ 3682056 h 4020871"/>
              <a:gd name="connsiteX345" fmla="*/ 3390336 w 3652645"/>
              <a:gd name="connsiteY345" fmla="*/ 3614139 h 4020871"/>
              <a:gd name="connsiteX346" fmla="*/ 3407033 w 3652645"/>
              <a:gd name="connsiteY346" fmla="*/ 3546000 h 4020871"/>
              <a:gd name="connsiteX347" fmla="*/ 3440521 w 3652645"/>
              <a:gd name="connsiteY347" fmla="*/ 3407863 h 4020871"/>
              <a:gd name="connsiteX348" fmla="*/ 3467196 w 3652645"/>
              <a:gd name="connsiteY348" fmla="*/ 3273113 h 4020871"/>
              <a:gd name="connsiteX349" fmla="*/ 3491662 w 3652645"/>
              <a:gd name="connsiteY349" fmla="*/ 3138252 h 4020871"/>
              <a:gd name="connsiteX350" fmla="*/ 3511432 w 3652645"/>
              <a:gd name="connsiteY350" fmla="*/ 3008749 h 4020871"/>
              <a:gd name="connsiteX351" fmla="*/ 3526504 w 3652645"/>
              <a:gd name="connsiteY351" fmla="*/ 2884603 h 4020871"/>
              <a:gd name="connsiteX352" fmla="*/ 3538995 w 3652645"/>
              <a:gd name="connsiteY352" fmla="*/ 2767785 h 4020871"/>
              <a:gd name="connsiteX353" fmla="*/ 3548904 w 3652645"/>
              <a:gd name="connsiteY353" fmla="*/ 2658294 h 4020871"/>
              <a:gd name="connsiteX354" fmla="*/ 3558256 w 3652645"/>
              <a:gd name="connsiteY354" fmla="*/ 2559961 h 4020871"/>
              <a:gd name="connsiteX355" fmla="*/ 3566447 w 3652645"/>
              <a:gd name="connsiteY355" fmla="*/ 2396323 h 4020871"/>
              <a:gd name="connsiteX356" fmla="*/ 3568958 w 3652645"/>
              <a:gd name="connsiteY356" fmla="*/ 2310274 h 4020871"/>
              <a:gd name="connsiteX357" fmla="*/ 3588806 w 3652645"/>
              <a:gd name="connsiteY357" fmla="*/ 2309715 h 4020871"/>
              <a:gd name="connsiteX358" fmla="*/ 3623730 w 3652645"/>
              <a:gd name="connsiteY358" fmla="*/ 2308732 h 4020871"/>
              <a:gd name="connsiteX359" fmla="*/ 3652645 w 3652645"/>
              <a:gd name="connsiteY359" fmla="*/ 2311157 h 4020871"/>
              <a:gd name="connsiteX360" fmla="*/ 3591057 w 3652645"/>
              <a:gd name="connsiteY360" fmla="*/ 2170125 h 4020871"/>
              <a:gd name="connsiteX361" fmla="*/ 3546958 w 3652645"/>
              <a:gd name="connsiteY361" fmla="*/ 2071609 h 4020871"/>
              <a:gd name="connsiteX362" fmla="*/ 3549898 w 3652645"/>
              <a:gd name="connsiteY362" fmla="*/ 2057556 h 4020871"/>
              <a:gd name="connsiteX363" fmla="*/ 3599083 w 3652645"/>
              <a:gd name="connsiteY363" fmla="*/ 1813507 h 4020871"/>
              <a:gd name="connsiteX364" fmla="*/ 3191359 w 3652645"/>
              <a:gd name="connsiteY364" fmla="*/ 1223961 h 4020871"/>
              <a:gd name="connsiteX365" fmla="*/ 3128389 w 3652645"/>
              <a:gd name="connsiteY365" fmla="*/ 1221808 h 4020871"/>
              <a:gd name="connsiteX366" fmla="*/ 3125038 w 3652645"/>
              <a:gd name="connsiteY366" fmla="*/ 1216571 h 4020871"/>
              <a:gd name="connsiteX367" fmla="*/ 3076442 w 3652645"/>
              <a:gd name="connsiteY367" fmla="*/ 1214138 h 4020871"/>
              <a:gd name="connsiteX368" fmla="*/ 3065949 w 3652645"/>
              <a:gd name="connsiteY368" fmla="*/ 1213783 h 4020871"/>
              <a:gd name="connsiteX369" fmla="*/ 3041058 w 3652645"/>
              <a:gd name="connsiteY369" fmla="*/ 1194616 h 4020871"/>
              <a:gd name="connsiteX370" fmla="*/ 3040101 w 3652645"/>
              <a:gd name="connsiteY370" fmla="*/ 1188084 h 4020871"/>
              <a:gd name="connsiteX371" fmla="*/ 2990972 w 3652645"/>
              <a:gd name="connsiteY371" fmla="*/ 1152070 h 4020871"/>
              <a:gd name="connsiteX372" fmla="*/ 2954796 w 3652645"/>
              <a:gd name="connsiteY372" fmla="*/ 1186236 h 4020871"/>
              <a:gd name="connsiteX373" fmla="*/ 2931237 w 3652645"/>
              <a:gd name="connsiteY373" fmla="*/ 1150945 h 4020871"/>
              <a:gd name="connsiteX374" fmla="*/ 2903727 w 3652645"/>
              <a:gd name="connsiteY374" fmla="*/ 1104951 h 4020871"/>
              <a:gd name="connsiteX375" fmla="*/ 2935867 w 3652645"/>
              <a:gd name="connsiteY375" fmla="*/ 1102708 h 4020871"/>
              <a:gd name="connsiteX376" fmla="*/ 2982720 w 3652645"/>
              <a:gd name="connsiteY376" fmla="*/ 1095732 h 4020871"/>
              <a:gd name="connsiteX377" fmla="*/ 3027456 w 3652645"/>
              <a:gd name="connsiteY377" fmla="*/ 1086786 h 4020871"/>
              <a:gd name="connsiteX378" fmla="*/ 3067961 w 3652645"/>
              <a:gd name="connsiteY378" fmla="*/ 1073901 h 4020871"/>
              <a:gd name="connsiteX379" fmla="*/ 3088307 w 3652645"/>
              <a:gd name="connsiteY379" fmla="*/ 1065598 h 4020871"/>
              <a:gd name="connsiteX380" fmla="*/ 3106444 w 3652645"/>
              <a:gd name="connsiteY380" fmla="*/ 1057185 h 4020871"/>
              <a:gd name="connsiteX381" fmla="*/ 3124673 w 3652645"/>
              <a:gd name="connsiteY381" fmla="*/ 1046912 h 4020871"/>
              <a:gd name="connsiteX382" fmla="*/ 3138485 w 3652645"/>
              <a:gd name="connsiteY382" fmla="*/ 1036419 h 4020871"/>
              <a:gd name="connsiteX383" fmla="*/ 3154600 w 3652645"/>
              <a:gd name="connsiteY383" fmla="*/ 1024176 h 4020871"/>
              <a:gd name="connsiteX384" fmla="*/ 3166295 w 3652645"/>
              <a:gd name="connsiteY384" fmla="*/ 1011712 h 4020871"/>
              <a:gd name="connsiteX385" fmla="*/ 3175876 w 3652645"/>
              <a:gd name="connsiteY385" fmla="*/ 997278 h 4020871"/>
              <a:gd name="connsiteX386" fmla="*/ 3185456 w 3652645"/>
              <a:gd name="connsiteY386" fmla="*/ 982845 h 4020871"/>
              <a:gd name="connsiteX387" fmla="*/ 3192920 w 3652645"/>
              <a:gd name="connsiteY387" fmla="*/ 966441 h 4020871"/>
              <a:gd name="connsiteX388" fmla="*/ 3195967 w 3652645"/>
              <a:gd name="connsiteY388" fmla="*/ 949816 h 4020871"/>
              <a:gd name="connsiteX389" fmla="*/ 3200038 w 3652645"/>
              <a:gd name="connsiteY389" fmla="*/ 912736 h 4020871"/>
              <a:gd name="connsiteX390" fmla="*/ 3202179 w 3652645"/>
              <a:gd name="connsiteY390" fmla="*/ 869967 h 4020871"/>
              <a:gd name="connsiteX391" fmla="*/ 3199995 w 3652645"/>
              <a:gd name="connsiteY391" fmla="*/ 825117 h 4020871"/>
              <a:gd name="connsiteX392" fmla="*/ 3195788 w 3652645"/>
              <a:gd name="connsiteY392" fmla="*/ 776438 h 4020871"/>
              <a:gd name="connsiteX393" fmla="*/ 3189466 w 3652645"/>
              <a:gd name="connsiteY393" fmla="*/ 725788 h 4020871"/>
              <a:gd name="connsiteX394" fmla="*/ 3180841 w 3652645"/>
              <a:gd name="connsiteY394" fmla="*/ 676888 h 4020871"/>
              <a:gd name="connsiteX395" fmla="*/ 3164045 w 3652645"/>
              <a:gd name="connsiteY395" fmla="*/ 599125 h 4020871"/>
              <a:gd name="connsiteX396" fmla="*/ 3177124 w 3652645"/>
              <a:gd name="connsiteY396" fmla="*/ 574171 h 4020871"/>
              <a:gd name="connsiteX397" fmla="*/ 3189751 w 3652645"/>
              <a:gd name="connsiteY397" fmla="*/ 543112 h 4020871"/>
              <a:gd name="connsiteX398" fmla="*/ 3195751 w 3652645"/>
              <a:gd name="connsiteY398" fmla="*/ 511722 h 4020871"/>
              <a:gd name="connsiteX399" fmla="*/ 3197240 w 3652645"/>
              <a:gd name="connsiteY399" fmla="*/ 481969 h 4020871"/>
              <a:gd name="connsiteX400" fmla="*/ 3196428 w 3652645"/>
              <a:gd name="connsiteY400" fmla="*/ 453966 h 4020871"/>
              <a:gd name="connsiteX401" fmla="*/ 3191197 w 3652645"/>
              <a:gd name="connsiteY401" fmla="*/ 425741 h 4020871"/>
              <a:gd name="connsiteX402" fmla="*/ 3183571 w 3652645"/>
              <a:gd name="connsiteY402" fmla="*/ 401125 h 4020871"/>
              <a:gd name="connsiteX403" fmla="*/ 3175853 w 3652645"/>
              <a:gd name="connsiteY403" fmla="*/ 378369 h 4020871"/>
              <a:gd name="connsiteX404" fmla="*/ 3165832 w 3652645"/>
              <a:gd name="connsiteY404" fmla="*/ 357361 h 4020871"/>
              <a:gd name="connsiteX405" fmla="*/ 3147584 w 3652645"/>
              <a:gd name="connsiteY405" fmla="*/ 324843 h 4020871"/>
              <a:gd name="connsiteX406" fmla="*/ 3152046 w 3652645"/>
              <a:gd name="connsiteY406" fmla="*/ 323116 h 4020871"/>
              <a:gd name="connsiteX407" fmla="*/ 3174786 w 3652645"/>
              <a:gd name="connsiteY407" fmla="*/ 311205 h 4020871"/>
              <a:gd name="connsiteX408" fmla="*/ 3199829 w 3652645"/>
              <a:gd name="connsiteY408" fmla="*/ 297545 h 4020871"/>
              <a:gd name="connsiteX409" fmla="*/ 3222849 w 3652645"/>
              <a:gd name="connsiteY409" fmla="*/ 280056 h 4020871"/>
              <a:gd name="connsiteX410" fmla="*/ 3243753 w 3652645"/>
              <a:gd name="connsiteY410" fmla="*/ 260596 h 4020871"/>
              <a:gd name="connsiteX411" fmla="*/ 3255262 w 3652645"/>
              <a:gd name="connsiteY411" fmla="*/ 251851 h 4020871"/>
              <a:gd name="connsiteX412" fmla="*/ 3262448 w 3652645"/>
              <a:gd name="connsiteY412" fmla="*/ 241026 h 4020871"/>
              <a:gd name="connsiteX413" fmla="*/ 3269726 w 3652645"/>
              <a:gd name="connsiteY413" fmla="*/ 228341 h 4020871"/>
              <a:gd name="connsiteX414" fmla="*/ 3274702 w 3652645"/>
              <a:gd name="connsiteY414" fmla="*/ 217405 h 4020871"/>
              <a:gd name="connsiteX415" fmla="*/ 3277563 w 3652645"/>
              <a:gd name="connsiteY415" fmla="*/ 204499 h 4020871"/>
              <a:gd name="connsiteX416" fmla="*/ 3280423 w 3652645"/>
              <a:gd name="connsiteY416" fmla="*/ 191592 h 4020871"/>
              <a:gd name="connsiteX417" fmla="*/ 3278866 w 3652645"/>
              <a:gd name="connsiteY417" fmla="*/ 178465 h 4020871"/>
              <a:gd name="connsiteX418" fmla="*/ 3277309 w 3652645"/>
              <a:gd name="connsiteY418" fmla="*/ 165338 h 4020871"/>
              <a:gd name="connsiteX419" fmla="*/ 3271427 w 3652645"/>
              <a:gd name="connsiteY419" fmla="*/ 150131 h 4020871"/>
              <a:gd name="connsiteX420" fmla="*/ 3263336 w 3652645"/>
              <a:gd name="connsiteY420" fmla="*/ 134812 h 4020871"/>
              <a:gd name="connsiteX421" fmla="*/ 3253036 w 3652645"/>
              <a:gd name="connsiteY421" fmla="*/ 119383 h 4020871"/>
              <a:gd name="connsiteX422" fmla="*/ 3238318 w 3652645"/>
              <a:gd name="connsiteY422" fmla="*/ 103733 h 4020871"/>
              <a:gd name="connsiteX423" fmla="*/ 3221392 w 3652645"/>
              <a:gd name="connsiteY423" fmla="*/ 87972 h 4020871"/>
              <a:gd name="connsiteX424" fmla="*/ 3200047 w 3652645"/>
              <a:gd name="connsiteY424" fmla="*/ 71990 h 4020871"/>
              <a:gd name="connsiteX425" fmla="*/ 3174378 w 3652645"/>
              <a:gd name="connsiteY425" fmla="*/ 53927 h 4020871"/>
              <a:gd name="connsiteX426" fmla="*/ 3146407 w 3652645"/>
              <a:gd name="connsiteY426" fmla="*/ 37614 h 4020871"/>
              <a:gd name="connsiteX427" fmla="*/ 3137571 w 3652645"/>
              <a:gd name="connsiteY427" fmla="*/ 37172 h 4020871"/>
              <a:gd name="connsiteX428" fmla="*/ 3126433 w 3652645"/>
              <a:gd name="connsiteY428" fmla="*/ 38478 h 4020871"/>
              <a:gd name="connsiteX429" fmla="*/ 3110692 w 3652645"/>
              <a:gd name="connsiteY429" fmla="*/ 43283 h 4020871"/>
              <a:gd name="connsiteX430" fmla="*/ 3094764 w 3652645"/>
              <a:gd name="connsiteY430" fmla="*/ 51806 h 4020871"/>
              <a:gd name="connsiteX431" fmla="*/ 3078650 w 3652645"/>
              <a:gd name="connsiteY431" fmla="*/ 64049 h 4020871"/>
              <a:gd name="connsiteX432" fmla="*/ 3059862 w 3652645"/>
              <a:gd name="connsiteY432" fmla="*/ 85479 h 4020871"/>
              <a:gd name="connsiteX433" fmla="*/ 3050375 w 3652645"/>
              <a:gd name="connsiteY433" fmla="*/ 98053 h 4020871"/>
              <a:gd name="connsiteX434" fmla="*/ 3043003 w 3652645"/>
              <a:gd name="connsiteY434" fmla="*/ 112597 h 4020871"/>
              <a:gd name="connsiteX435" fmla="*/ 2999942 w 3652645"/>
              <a:gd name="connsiteY435" fmla="*/ 88072 h 4020871"/>
              <a:gd name="connsiteX436" fmla="*/ 2952370 w 3652645"/>
              <a:gd name="connsiteY436" fmla="*/ 65184 h 4020871"/>
              <a:gd name="connsiteX437" fmla="*/ 2898264 w 3652645"/>
              <a:gd name="connsiteY437" fmla="*/ 40106 h 4020871"/>
              <a:gd name="connsiteX438" fmla="*/ 2870014 w 3652645"/>
              <a:gd name="connsiteY438" fmla="*/ 29371 h 4020871"/>
              <a:gd name="connsiteX439" fmla="*/ 2843972 w 3652645"/>
              <a:gd name="connsiteY439" fmla="*/ 18746 h 4020871"/>
              <a:gd name="connsiteX440" fmla="*/ 2815629 w 3652645"/>
              <a:gd name="connsiteY440" fmla="*/ 9871 h 4020871"/>
              <a:gd name="connsiteX441" fmla="*/ 2789401 w 3652645"/>
              <a:gd name="connsiteY441" fmla="*/ 2965 h 4020871"/>
              <a:gd name="connsiteX442" fmla="*/ 2767405 w 3652645"/>
              <a:gd name="connsiteY442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492360 w 3652645"/>
              <a:gd name="connsiteY240" fmla="*/ 1423591 h 4020871"/>
              <a:gd name="connsiteX241" fmla="*/ 824155 w 3652645"/>
              <a:gd name="connsiteY241" fmla="*/ 1426871 h 4020871"/>
              <a:gd name="connsiteX242" fmla="*/ 906370 w 3652645"/>
              <a:gd name="connsiteY242" fmla="*/ 1428368 h 4020871"/>
              <a:gd name="connsiteX243" fmla="*/ 994709 w 3652645"/>
              <a:gd name="connsiteY243" fmla="*/ 1424933 h 4020871"/>
              <a:gd name="connsiteX244" fmla="*/ 1077578 w 3652645"/>
              <a:gd name="connsiteY244" fmla="*/ 1413369 h 4020871"/>
              <a:gd name="connsiteX245" fmla="*/ 1160577 w 3652645"/>
              <a:gd name="connsiteY245" fmla="*/ 1399193 h 4020871"/>
              <a:gd name="connsiteX246" fmla="*/ 1445931 w 3652645"/>
              <a:gd name="connsiteY246" fmla="*/ 1334914 h 4020871"/>
              <a:gd name="connsiteX247" fmla="*/ 1582614 w 3652645"/>
              <a:gd name="connsiteY247" fmla="*/ 1305093 h 4020871"/>
              <a:gd name="connsiteX248" fmla="*/ 1707178 w 3652645"/>
              <a:gd name="connsiteY248" fmla="*/ 1282522 h 4020871"/>
              <a:gd name="connsiteX249" fmla="*/ 1831611 w 3652645"/>
              <a:gd name="connsiteY249" fmla="*/ 1262563 h 4020871"/>
              <a:gd name="connsiteX250" fmla="*/ 1949790 w 3652645"/>
              <a:gd name="connsiteY250" fmla="*/ 1250148 h 4020871"/>
              <a:gd name="connsiteX251" fmla="*/ 2067968 w 3652645"/>
              <a:gd name="connsiteY251" fmla="*/ 1237732 h 4020871"/>
              <a:gd name="connsiteX252" fmla="*/ 2180021 w 3652645"/>
              <a:gd name="connsiteY252" fmla="*/ 1230247 h 4020871"/>
              <a:gd name="connsiteX253" fmla="*/ 2285688 w 3652645"/>
              <a:gd name="connsiteY253" fmla="*/ 1232918 h 4020871"/>
              <a:gd name="connsiteX254" fmla="*/ 2391094 w 3652645"/>
              <a:gd name="connsiteY254" fmla="*/ 1240813 h 4020871"/>
              <a:gd name="connsiteX255" fmla="*/ 2475823 w 3652645"/>
              <a:gd name="connsiteY255" fmla="*/ 1251051 h 4020871"/>
              <a:gd name="connsiteX256" fmla="*/ 2472173 w 3652645"/>
              <a:gd name="connsiteY256" fmla="*/ 1252865 h 4020871"/>
              <a:gd name="connsiteX257" fmla="*/ 2471393 w 3652645"/>
              <a:gd name="connsiteY257" fmla="*/ 1255082 h 4020871"/>
              <a:gd name="connsiteX258" fmla="*/ 2446659 w 3652645"/>
              <a:gd name="connsiteY258" fmla="*/ 1266044 h 4020871"/>
              <a:gd name="connsiteX259" fmla="*/ 2185183 w 3652645"/>
              <a:gd name="connsiteY259" fmla="*/ 1772191 h 4020871"/>
              <a:gd name="connsiteX260" fmla="*/ 2175370 w 3652645"/>
              <a:gd name="connsiteY260" fmla="*/ 2037516 h 4020871"/>
              <a:gd name="connsiteX261" fmla="*/ 2196032 w 3652645"/>
              <a:gd name="connsiteY261" fmla="*/ 2037516 h 4020871"/>
              <a:gd name="connsiteX262" fmla="*/ 2196032 w 3652645"/>
              <a:gd name="connsiteY262" fmla="*/ 2065341 h 4020871"/>
              <a:gd name="connsiteX263" fmla="*/ 2443933 w 3652645"/>
              <a:gd name="connsiteY263" fmla="*/ 2065341 h 4020871"/>
              <a:gd name="connsiteX264" fmla="*/ 2443933 w 3652645"/>
              <a:gd name="connsiteY264" fmla="*/ 2037516 h 4020871"/>
              <a:gd name="connsiteX265" fmla="*/ 2463525 w 3652645"/>
              <a:gd name="connsiteY265" fmla="*/ 2037516 h 4020871"/>
              <a:gd name="connsiteX266" fmla="*/ 2479567 w 3652645"/>
              <a:gd name="connsiteY266" fmla="*/ 2037516 h 4020871"/>
              <a:gd name="connsiteX267" fmla="*/ 2459941 w 3652645"/>
              <a:gd name="connsiteY267" fmla="*/ 1772191 h 4020871"/>
              <a:gd name="connsiteX268" fmla="*/ 2546876 w 3652645"/>
              <a:gd name="connsiteY268" fmla="*/ 1416569 h 4020871"/>
              <a:gd name="connsiteX269" fmla="*/ 2553135 w 3652645"/>
              <a:gd name="connsiteY269" fmla="*/ 1418354 h 4020871"/>
              <a:gd name="connsiteX270" fmla="*/ 2560709 w 3652645"/>
              <a:gd name="connsiteY270" fmla="*/ 1430666 h 4020871"/>
              <a:gd name="connsiteX271" fmla="*/ 2587191 w 3652645"/>
              <a:gd name="connsiteY271" fmla="*/ 1476732 h 4020871"/>
              <a:gd name="connsiteX272" fmla="*/ 2611464 w 3652645"/>
              <a:gd name="connsiteY272" fmla="*/ 1522687 h 4020871"/>
              <a:gd name="connsiteX273" fmla="*/ 2621113 w 3652645"/>
              <a:gd name="connsiteY273" fmla="*/ 1551133 h 4020871"/>
              <a:gd name="connsiteX274" fmla="*/ 2634806 w 3652645"/>
              <a:gd name="connsiteY274" fmla="*/ 1587238 h 4020871"/>
              <a:gd name="connsiteX275" fmla="*/ 2665402 w 3652645"/>
              <a:gd name="connsiteY275" fmla="*/ 1683843 h 4020871"/>
              <a:gd name="connsiteX276" fmla="*/ 2701600 w 3652645"/>
              <a:gd name="connsiteY276" fmla="*/ 1801234 h 4020871"/>
              <a:gd name="connsiteX277" fmla="*/ 2734938 w 3652645"/>
              <a:gd name="connsiteY277" fmla="*/ 1931531 h 4020871"/>
              <a:gd name="connsiteX278" fmla="*/ 2768182 w 3652645"/>
              <a:gd name="connsiteY278" fmla="*/ 2063688 h 4020871"/>
              <a:gd name="connsiteX279" fmla="*/ 2795080 w 3652645"/>
              <a:gd name="connsiteY279" fmla="*/ 2189935 h 4020871"/>
              <a:gd name="connsiteX280" fmla="*/ 2816188 w 3652645"/>
              <a:gd name="connsiteY280" fmla="*/ 2299114 h 4020871"/>
              <a:gd name="connsiteX281" fmla="*/ 2822696 w 3652645"/>
              <a:gd name="connsiteY281" fmla="*/ 2346044 h 4020871"/>
              <a:gd name="connsiteX282" fmla="*/ 2825252 w 3652645"/>
              <a:gd name="connsiteY282" fmla="*/ 2383456 h 4020871"/>
              <a:gd name="connsiteX283" fmla="*/ 2889890 w 3652645"/>
              <a:gd name="connsiteY283" fmla="*/ 2374342 h 4020871"/>
              <a:gd name="connsiteX284" fmla="*/ 2899121 w 3652645"/>
              <a:gd name="connsiteY284" fmla="*/ 2456128 h 4020871"/>
              <a:gd name="connsiteX285" fmla="*/ 2910717 w 3652645"/>
              <a:gd name="connsiteY285" fmla="*/ 2622621 h 4020871"/>
              <a:gd name="connsiteX286" fmla="*/ 2916735 w 3652645"/>
              <a:gd name="connsiteY286" fmla="*/ 2723588 h 4020871"/>
              <a:gd name="connsiteX287" fmla="*/ 2922381 w 3652645"/>
              <a:gd name="connsiteY287" fmla="*/ 2831993 h 4020871"/>
              <a:gd name="connsiteX288" fmla="*/ 2927654 w 3652645"/>
              <a:gd name="connsiteY288" fmla="*/ 2947836 h 4020871"/>
              <a:gd name="connsiteX289" fmla="*/ 2930440 w 3652645"/>
              <a:gd name="connsiteY289" fmla="*/ 3069147 h 4020871"/>
              <a:gd name="connsiteX290" fmla="*/ 2930830 w 3652645"/>
              <a:gd name="connsiteY290" fmla="*/ 3194067 h 4020871"/>
              <a:gd name="connsiteX291" fmla="*/ 2929011 w 3652645"/>
              <a:gd name="connsiteY291" fmla="*/ 3318876 h 4020871"/>
              <a:gd name="connsiteX292" fmla="*/ 2924890 w 3652645"/>
              <a:gd name="connsiteY292" fmla="*/ 3445435 h 4020871"/>
              <a:gd name="connsiteX293" fmla="*/ 2914236 w 3652645"/>
              <a:gd name="connsiteY293" fmla="*/ 3569801 h 4020871"/>
              <a:gd name="connsiteX294" fmla="*/ 2901559 w 3652645"/>
              <a:gd name="connsiteY294" fmla="*/ 3690338 h 4020871"/>
              <a:gd name="connsiteX295" fmla="*/ 2894255 w 3652645"/>
              <a:gd name="connsiteY295" fmla="*/ 3747762 h 4020871"/>
              <a:gd name="connsiteX296" fmla="*/ 2884743 w 3652645"/>
              <a:gd name="connsiteY296" fmla="*/ 3805076 h 4020871"/>
              <a:gd name="connsiteX297" fmla="*/ 2891248 w 3652645"/>
              <a:gd name="connsiteY297" fmla="*/ 3806789 h 4020871"/>
              <a:gd name="connsiteX298" fmla="*/ 2888788 w 3652645"/>
              <a:gd name="connsiteY298" fmla="*/ 3812734 h 4020871"/>
              <a:gd name="connsiteX299" fmla="*/ 2883160 w 3652645"/>
              <a:gd name="connsiteY299" fmla="*/ 3836687 h 4020871"/>
              <a:gd name="connsiteX300" fmla="*/ 2873927 w 3652645"/>
              <a:gd name="connsiteY300" fmla="*/ 3888422 h 4020871"/>
              <a:gd name="connsiteX301" fmla="*/ 2868646 w 3652645"/>
              <a:gd name="connsiteY301" fmla="*/ 3949676 h 4020871"/>
              <a:gd name="connsiteX302" fmla="*/ 2910057 w 3652645"/>
              <a:gd name="connsiteY302" fmla="*/ 3962934 h 4020871"/>
              <a:gd name="connsiteX303" fmla="*/ 2971255 w 3652645"/>
              <a:gd name="connsiteY303" fmla="*/ 3979046 h 4020871"/>
              <a:gd name="connsiteX304" fmla="*/ 3041382 w 3652645"/>
              <a:gd name="connsiteY304" fmla="*/ 3993742 h 4020871"/>
              <a:gd name="connsiteX305" fmla="*/ 3115926 w 3652645"/>
              <a:gd name="connsiteY305" fmla="*/ 4008659 h 4020871"/>
              <a:gd name="connsiteX306" fmla="*/ 3153291 w 3652645"/>
              <a:gd name="connsiteY306" fmla="*/ 4014257 h 4020871"/>
              <a:gd name="connsiteX307" fmla="*/ 3188541 w 3652645"/>
              <a:gd name="connsiteY307" fmla="*/ 4017886 h 4020871"/>
              <a:gd name="connsiteX308" fmla="*/ 3219465 w 3652645"/>
              <a:gd name="connsiteY308" fmla="*/ 4019434 h 4020871"/>
              <a:gd name="connsiteX309" fmla="*/ 3248181 w 3652645"/>
              <a:gd name="connsiteY309" fmla="*/ 4020871 h 4020871"/>
              <a:gd name="connsiteX310" fmla="*/ 3272666 w 3652645"/>
              <a:gd name="connsiteY310" fmla="*/ 4018369 h 4020871"/>
              <a:gd name="connsiteX311" fmla="*/ 3292732 w 3652645"/>
              <a:gd name="connsiteY311" fmla="*/ 4015645 h 4020871"/>
              <a:gd name="connsiteX312" fmla="*/ 3299545 w 3652645"/>
              <a:gd name="connsiteY312" fmla="*/ 4012257 h 4020871"/>
              <a:gd name="connsiteX313" fmla="*/ 3304149 w 3652645"/>
              <a:gd name="connsiteY313" fmla="*/ 4008759 h 4020871"/>
              <a:gd name="connsiteX314" fmla="*/ 3308846 w 3652645"/>
              <a:gd name="connsiteY314" fmla="*/ 4003402 h 4020871"/>
              <a:gd name="connsiteX315" fmla="*/ 3309032 w 3652645"/>
              <a:gd name="connsiteY315" fmla="*/ 3999683 h 4020871"/>
              <a:gd name="connsiteX316" fmla="*/ 3313014 w 3652645"/>
              <a:gd name="connsiteY316" fmla="*/ 3987170 h 4020871"/>
              <a:gd name="connsiteX317" fmla="*/ 3356163 w 3652645"/>
              <a:gd name="connsiteY317" fmla="*/ 3987129 h 4020871"/>
              <a:gd name="connsiteX318" fmla="*/ 3424826 w 3652645"/>
              <a:gd name="connsiteY318" fmla="*/ 3986838 h 4020871"/>
              <a:gd name="connsiteX319" fmla="*/ 3484652 w 3652645"/>
              <a:gd name="connsiteY319" fmla="*/ 3986104 h 4020871"/>
              <a:gd name="connsiteX320" fmla="*/ 3540154 w 3652645"/>
              <a:gd name="connsiteY320" fmla="*/ 3983290 h 4020871"/>
              <a:gd name="connsiteX321" fmla="*/ 3544945 w 3652645"/>
              <a:gd name="connsiteY321" fmla="*/ 3976073 h 4020871"/>
              <a:gd name="connsiteX322" fmla="*/ 3549828 w 3652645"/>
              <a:gd name="connsiteY322" fmla="*/ 3966996 h 4020871"/>
              <a:gd name="connsiteX323" fmla="*/ 3552595 w 3652645"/>
              <a:gd name="connsiteY323" fmla="*/ 3955950 h 4020871"/>
              <a:gd name="connsiteX324" fmla="*/ 3555363 w 3652645"/>
              <a:gd name="connsiteY324" fmla="*/ 3944903 h 4020871"/>
              <a:gd name="connsiteX325" fmla="*/ 3555921 w 3652645"/>
              <a:gd name="connsiteY325" fmla="*/ 3933746 h 4020871"/>
              <a:gd name="connsiteX326" fmla="*/ 3552062 w 3652645"/>
              <a:gd name="connsiteY326" fmla="*/ 3922368 h 4020871"/>
              <a:gd name="connsiteX327" fmla="*/ 3547923 w 3652645"/>
              <a:gd name="connsiteY327" fmla="*/ 3916568 h 4020871"/>
              <a:gd name="connsiteX328" fmla="*/ 3543692 w 3652645"/>
              <a:gd name="connsiteY328" fmla="*/ 3912628 h 4020871"/>
              <a:gd name="connsiteX329" fmla="*/ 3528601 w 3652645"/>
              <a:gd name="connsiteY329" fmla="*/ 3904416 h 4020871"/>
              <a:gd name="connsiteX330" fmla="*/ 3509000 w 3652645"/>
              <a:gd name="connsiteY330" fmla="*/ 3897842 h 4020871"/>
              <a:gd name="connsiteX331" fmla="*/ 3487005 w 3652645"/>
              <a:gd name="connsiteY331" fmla="*/ 3894877 h 4020871"/>
              <a:gd name="connsiteX332" fmla="*/ 3462800 w 3652645"/>
              <a:gd name="connsiteY332" fmla="*/ 3891801 h 4020871"/>
              <a:gd name="connsiteX333" fmla="*/ 3416598 w 3652645"/>
              <a:gd name="connsiteY333" fmla="*/ 3885760 h 4020871"/>
              <a:gd name="connsiteX334" fmla="*/ 3396811 w 3652645"/>
              <a:gd name="connsiteY334" fmla="*/ 3882905 h 4020871"/>
              <a:gd name="connsiteX335" fmla="*/ 3381535 w 3652645"/>
              <a:gd name="connsiteY335" fmla="*/ 3878412 h 4020871"/>
              <a:gd name="connsiteX336" fmla="*/ 3372792 w 3652645"/>
              <a:gd name="connsiteY336" fmla="*/ 3876110 h 4020871"/>
              <a:gd name="connsiteX337" fmla="*/ 3366445 w 3652645"/>
              <a:gd name="connsiteY337" fmla="*/ 3870200 h 4020871"/>
              <a:gd name="connsiteX338" fmla="*/ 3355866 w 3652645"/>
              <a:gd name="connsiteY338" fmla="*/ 3860350 h 4020871"/>
              <a:gd name="connsiteX339" fmla="*/ 3345473 w 3652645"/>
              <a:gd name="connsiteY339" fmla="*/ 3846780 h 4020871"/>
              <a:gd name="connsiteX340" fmla="*/ 3335080 w 3652645"/>
              <a:gd name="connsiteY340" fmla="*/ 3833211 h 4020871"/>
              <a:gd name="connsiteX341" fmla="*/ 3326771 w 3652645"/>
              <a:gd name="connsiteY341" fmla="*/ 3816075 h 4020871"/>
              <a:gd name="connsiteX342" fmla="*/ 3327083 w 3652645"/>
              <a:gd name="connsiteY342" fmla="*/ 3816032 h 4020871"/>
              <a:gd name="connsiteX343" fmla="*/ 3350314 w 3652645"/>
              <a:gd name="connsiteY343" fmla="*/ 3750085 h 4020871"/>
              <a:gd name="connsiteX344" fmla="*/ 3369220 w 3652645"/>
              <a:gd name="connsiteY344" fmla="*/ 3682056 h 4020871"/>
              <a:gd name="connsiteX345" fmla="*/ 3390336 w 3652645"/>
              <a:gd name="connsiteY345" fmla="*/ 3614139 h 4020871"/>
              <a:gd name="connsiteX346" fmla="*/ 3407033 w 3652645"/>
              <a:gd name="connsiteY346" fmla="*/ 3546000 h 4020871"/>
              <a:gd name="connsiteX347" fmla="*/ 3440521 w 3652645"/>
              <a:gd name="connsiteY347" fmla="*/ 3407863 h 4020871"/>
              <a:gd name="connsiteX348" fmla="*/ 3467196 w 3652645"/>
              <a:gd name="connsiteY348" fmla="*/ 3273113 h 4020871"/>
              <a:gd name="connsiteX349" fmla="*/ 3491662 w 3652645"/>
              <a:gd name="connsiteY349" fmla="*/ 3138252 h 4020871"/>
              <a:gd name="connsiteX350" fmla="*/ 3511432 w 3652645"/>
              <a:gd name="connsiteY350" fmla="*/ 3008749 h 4020871"/>
              <a:gd name="connsiteX351" fmla="*/ 3526504 w 3652645"/>
              <a:gd name="connsiteY351" fmla="*/ 2884603 h 4020871"/>
              <a:gd name="connsiteX352" fmla="*/ 3538995 w 3652645"/>
              <a:gd name="connsiteY352" fmla="*/ 2767785 h 4020871"/>
              <a:gd name="connsiteX353" fmla="*/ 3548904 w 3652645"/>
              <a:gd name="connsiteY353" fmla="*/ 2658294 h 4020871"/>
              <a:gd name="connsiteX354" fmla="*/ 3558256 w 3652645"/>
              <a:gd name="connsiteY354" fmla="*/ 2559961 h 4020871"/>
              <a:gd name="connsiteX355" fmla="*/ 3566447 w 3652645"/>
              <a:gd name="connsiteY355" fmla="*/ 2396323 h 4020871"/>
              <a:gd name="connsiteX356" fmla="*/ 3568958 w 3652645"/>
              <a:gd name="connsiteY356" fmla="*/ 2310274 h 4020871"/>
              <a:gd name="connsiteX357" fmla="*/ 3588806 w 3652645"/>
              <a:gd name="connsiteY357" fmla="*/ 2309715 h 4020871"/>
              <a:gd name="connsiteX358" fmla="*/ 3623730 w 3652645"/>
              <a:gd name="connsiteY358" fmla="*/ 2308732 h 4020871"/>
              <a:gd name="connsiteX359" fmla="*/ 3652645 w 3652645"/>
              <a:gd name="connsiteY359" fmla="*/ 2311157 h 4020871"/>
              <a:gd name="connsiteX360" fmla="*/ 3591057 w 3652645"/>
              <a:gd name="connsiteY360" fmla="*/ 2170125 h 4020871"/>
              <a:gd name="connsiteX361" fmla="*/ 3546958 w 3652645"/>
              <a:gd name="connsiteY361" fmla="*/ 2071609 h 4020871"/>
              <a:gd name="connsiteX362" fmla="*/ 3549898 w 3652645"/>
              <a:gd name="connsiteY362" fmla="*/ 2057556 h 4020871"/>
              <a:gd name="connsiteX363" fmla="*/ 3599083 w 3652645"/>
              <a:gd name="connsiteY363" fmla="*/ 1813507 h 4020871"/>
              <a:gd name="connsiteX364" fmla="*/ 3191359 w 3652645"/>
              <a:gd name="connsiteY364" fmla="*/ 1223961 h 4020871"/>
              <a:gd name="connsiteX365" fmla="*/ 3128389 w 3652645"/>
              <a:gd name="connsiteY365" fmla="*/ 1221808 h 4020871"/>
              <a:gd name="connsiteX366" fmla="*/ 3125038 w 3652645"/>
              <a:gd name="connsiteY366" fmla="*/ 1216571 h 4020871"/>
              <a:gd name="connsiteX367" fmla="*/ 3076442 w 3652645"/>
              <a:gd name="connsiteY367" fmla="*/ 1214138 h 4020871"/>
              <a:gd name="connsiteX368" fmla="*/ 3065949 w 3652645"/>
              <a:gd name="connsiteY368" fmla="*/ 1213783 h 4020871"/>
              <a:gd name="connsiteX369" fmla="*/ 3041058 w 3652645"/>
              <a:gd name="connsiteY369" fmla="*/ 1194616 h 4020871"/>
              <a:gd name="connsiteX370" fmla="*/ 3040101 w 3652645"/>
              <a:gd name="connsiteY370" fmla="*/ 1188084 h 4020871"/>
              <a:gd name="connsiteX371" fmla="*/ 2990972 w 3652645"/>
              <a:gd name="connsiteY371" fmla="*/ 1152070 h 4020871"/>
              <a:gd name="connsiteX372" fmla="*/ 2954796 w 3652645"/>
              <a:gd name="connsiteY372" fmla="*/ 1186236 h 4020871"/>
              <a:gd name="connsiteX373" fmla="*/ 2931237 w 3652645"/>
              <a:gd name="connsiteY373" fmla="*/ 1150945 h 4020871"/>
              <a:gd name="connsiteX374" fmla="*/ 2903727 w 3652645"/>
              <a:gd name="connsiteY374" fmla="*/ 1104951 h 4020871"/>
              <a:gd name="connsiteX375" fmla="*/ 2935867 w 3652645"/>
              <a:gd name="connsiteY375" fmla="*/ 1102708 h 4020871"/>
              <a:gd name="connsiteX376" fmla="*/ 2982720 w 3652645"/>
              <a:gd name="connsiteY376" fmla="*/ 1095732 h 4020871"/>
              <a:gd name="connsiteX377" fmla="*/ 3027456 w 3652645"/>
              <a:gd name="connsiteY377" fmla="*/ 1086786 h 4020871"/>
              <a:gd name="connsiteX378" fmla="*/ 3067961 w 3652645"/>
              <a:gd name="connsiteY378" fmla="*/ 1073901 h 4020871"/>
              <a:gd name="connsiteX379" fmla="*/ 3088307 w 3652645"/>
              <a:gd name="connsiteY379" fmla="*/ 1065598 h 4020871"/>
              <a:gd name="connsiteX380" fmla="*/ 3106444 w 3652645"/>
              <a:gd name="connsiteY380" fmla="*/ 1057185 h 4020871"/>
              <a:gd name="connsiteX381" fmla="*/ 3124673 w 3652645"/>
              <a:gd name="connsiteY381" fmla="*/ 1046912 h 4020871"/>
              <a:gd name="connsiteX382" fmla="*/ 3138485 w 3652645"/>
              <a:gd name="connsiteY382" fmla="*/ 1036419 h 4020871"/>
              <a:gd name="connsiteX383" fmla="*/ 3154600 w 3652645"/>
              <a:gd name="connsiteY383" fmla="*/ 1024176 h 4020871"/>
              <a:gd name="connsiteX384" fmla="*/ 3166295 w 3652645"/>
              <a:gd name="connsiteY384" fmla="*/ 1011712 h 4020871"/>
              <a:gd name="connsiteX385" fmla="*/ 3175876 w 3652645"/>
              <a:gd name="connsiteY385" fmla="*/ 997278 h 4020871"/>
              <a:gd name="connsiteX386" fmla="*/ 3185456 w 3652645"/>
              <a:gd name="connsiteY386" fmla="*/ 982845 h 4020871"/>
              <a:gd name="connsiteX387" fmla="*/ 3192920 w 3652645"/>
              <a:gd name="connsiteY387" fmla="*/ 966441 h 4020871"/>
              <a:gd name="connsiteX388" fmla="*/ 3195967 w 3652645"/>
              <a:gd name="connsiteY388" fmla="*/ 949816 h 4020871"/>
              <a:gd name="connsiteX389" fmla="*/ 3200038 w 3652645"/>
              <a:gd name="connsiteY389" fmla="*/ 912736 h 4020871"/>
              <a:gd name="connsiteX390" fmla="*/ 3202179 w 3652645"/>
              <a:gd name="connsiteY390" fmla="*/ 869967 h 4020871"/>
              <a:gd name="connsiteX391" fmla="*/ 3199995 w 3652645"/>
              <a:gd name="connsiteY391" fmla="*/ 825117 h 4020871"/>
              <a:gd name="connsiteX392" fmla="*/ 3195788 w 3652645"/>
              <a:gd name="connsiteY392" fmla="*/ 776438 h 4020871"/>
              <a:gd name="connsiteX393" fmla="*/ 3189466 w 3652645"/>
              <a:gd name="connsiteY393" fmla="*/ 725788 h 4020871"/>
              <a:gd name="connsiteX394" fmla="*/ 3180841 w 3652645"/>
              <a:gd name="connsiteY394" fmla="*/ 676888 h 4020871"/>
              <a:gd name="connsiteX395" fmla="*/ 3164045 w 3652645"/>
              <a:gd name="connsiteY395" fmla="*/ 599125 h 4020871"/>
              <a:gd name="connsiteX396" fmla="*/ 3177124 w 3652645"/>
              <a:gd name="connsiteY396" fmla="*/ 574171 h 4020871"/>
              <a:gd name="connsiteX397" fmla="*/ 3189751 w 3652645"/>
              <a:gd name="connsiteY397" fmla="*/ 543112 h 4020871"/>
              <a:gd name="connsiteX398" fmla="*/ 3195751 w 3652645"/>
              <a:gd name="connsiteY398" fmla="*/ 511722 h 4020871"/>
              <a:gd name="connsiteX399" fmla="*/ 3197240 w 3652645"/>
              <a:gd name="connsiteY399" fmla="*/ 481969 h 4020871"/>
              <a:gd name="connsiteX400" fmla="*/ 3196428 w 3652645"/>
              <a:gd name="connsiteY400" fmla="*/ 453966 h 4020871"/>
              <a:gd name="connsiteX401" fmla="*/ 3191197 w 3652645"/>
              <a:gd name="connsiteY401" fmla="*/ 425741 h 4020871"/>
              <a:gd name="connsiteX402" fmla="*/ 3183571 w 3652645"/>
              <a:gd name="connsiteY402" fmla="*/ 401125 h 4020871"/>
              <a:gd name="connsiteX403" fmla="*/ 3175853 w 3652645"/>
              <a:gd name="connsiteY403" fmla="*/ 378369 h 4020871"/>
              <a:gd name="connsiteX404" fmla="*/ 3165832 w 3652645"/>
              <a:gd name="connsiteY404" fmla="*/ 357361 h 4020871"/>
              <a:gd name="connsiteX405" fmla="*/ 3147584 w 3652645"/>
              <a:gd name="connsiteY405" fmla="*/ 324843 h 4020871"/>
              <a:gd name="connsiteX406" fmla="*/ 3152046 w 3652645"/>
              <a:gd name="connsiteY406" fmla="*/ 323116 h 4020871"/>
              <a:gd name="connsiteX407" fmla="*/ 3174786 w 3652645"/>
              <a:gd name="connsiteY407" fmla="*/ 311205 h 4020871"/>
              <a:gd name="connsiteX408" fmla="*/ 3199829 w 3652645"/>
              <a:gd name="connsiteY408" fmla="*/ 297545 h 4020871"/>
              <a:gd name="connsiteX409" fmla="*/ 3222849 w 3652645"/>
              <a:gd name="connsiteY409" fmla="*/ 280056 h 4020871"/>
              <a:gd name="connsiteX410" fmla="*/ 3243753 w 3652645"/>
              <a:gd name="connsiteY410" fmla="*/ 260596 h 4020871"/>
              <a:gd name="connsiteX411" fmla="*/ 3255262 w 3652645"/>
              <a:gd name="connsiteY411" fmla="*/ 251851 h 4020871"/>
              <a:gd name="connsiteX412" fmla="*/ 3262448 w 3652645"/>
              <a:gd name="connsiteY412" fmla="*/ 241026 h 4020871"/>
              <a:gd name="connsiteX413" fmla="*/ 3269726 w 3652645"/>
              <a:gd name="connsiteY413" fmla="*/ 228341 h 4020871"/>
              <a:gd name="connsiteX414" fmla="*/ 3274702 w 3652645"/>
              <a:gd name="connsiteY414" fmla="*/ 217405 h 4020871"/>
              <a:gd name="connsiteX415" fmla="*/ 3277563 w 3652645"/>
              <a:gd name="connsiteY415" fmla="*/ 204499 h 4020871"/>
              <a:gd name="connsiteX416" fmla="*/ 3280423 w 3652645"/>
              <a:gd name="connsiteY416" fmla="*/ 191592 h 4020871"/>
              <a:gd name="connsiteX417" fmla="*/ 3278866 w 3652645"/>
              <a:gd name="connsiteY417" fmla="*/ 178465 h 4020871"/>
              <a:gd name="connsiteX418" fmla="*/ 3277309 w 3652645"/>
              <a:gd name="connsiteY418" fmla="*/ 165338 h 4020871"/>
              <a:gd name="connsiteX419" fmla="*/ 3271427 w 3652645"/>
              <a:gd name="connsiteY419" fmla="*/ 150131 h 4020871"/>
              <a:gd name="connsiteX420" fmla="*/ 3263336 w 3652645"/>
              <a:gd name="connsiteY420" fmla="*/ 134812 h 4020871"/>
              <a:gd name="connsiteX421" fmla="*/ 3253036 w 3652645"/>
              <a:gd name="connsiteY421" fmla="*/ 119383 h 4020871"/>
              <a:gd name="connsiteX422" fmla="*/ 3238318 w 3652645"/>
              <a:gd name="connsiteY422" fmla="*/ 103733 h 4020871"/>
              <a:gd name="connsiteX423" fmla="*/ 3221392 w 3652645"/>
              <a:gd name="connsiteY423" fmla="*/ 87972 h 4020871"/>
              <a:gd name="connsiteX424" fmla="*/ 3200047 w 3652645"/>
              <a:gd name="connsiteY424" fmla="*/ 71990 h 4020871"/>
              <a:gd name="connsiteX425" fmla="*/ 3174378 w 3652645"/>
              <a:gd name="connsiteY425" fmla="*/ 53927 h 4020871"/>
              <a:gd name="connsiteX426" fmla="*/ 3146407 w 3652645"/>
              <a:gd name="connsiteY426" fmla="*/ 37614 h 4020871"/>
              <a:gd name="connsiteX427" fmla="*/ 3137571 w 3652645"/>
              <a:gd name="connsiteY427" fmla="*/ 37172 h 4020871"/>
              <a:gd name="connsiteX428" fmla="*/ 3126433 w 3652645"/>
              <a:gd name="connsiteY428" fmla="*/ 38478 h 4020871"/>
              <a:gd name="connsiteX429" fmla="*/ 3110692 w 3652645"/>
              <a:gd name="connsiteY429" fmla="*/ 43283 h 4020871"/>
              <a:gd name="connsiteX430" fmla="*/ 3094764 w 3652645"/>
              <a:gd name="connsiteY430" fmla="*/ 51806 h 4020871"/>
              <a:gd name="connsiteX431" fmla="*/ 3078650 w 3652645"/>
              <a:gd name="connsiteY431" fmla="*/ 64049 h 4020871"/>
              <a:gd name="connsiteX432" fmla="*/ 3059862 w 3652645"/>
              <a:gd name="connsiteY432" fmla="*/ 85479 h 4020871"/>
              <a:gd name="connsiteX433" fmla="*/ 3050375 w 3652645"/>
              <a:gd name="connsiteY433" fmla="*/ 98053 h 4020871"/>
              <a:gd name="connsiteX434" fmla="*/ 3043003 w 3652645"/>
              <a:gd name="connsiteY434" fmla="*/ 112597 h 4020871"/>
              <a:gd name="connsiteX435" fmla="*/ 2999942 w 3652645"/>
              <a:gd name="connsiteY435" fmla="*/ 88072 h 4020871"/>
              <a:gd name="connsiteX436" fmla="*/ 2952370 w 3652645"/>
              <a:gd name="connsiteY436" fmla="*/ 65184 h 4020871"/>
              <a:gd name="connsiteX437" fmla="*/ 2898264 w 3652645"/>
              <a:gd name="connsiteY437" fmla="*/ 40106 h 4020871"/>
              <a:gd name="connsiteX438" fmla="*/ 2870014 w 3652645"/>
              <a:gd name="connsiteY438" fmla="*/ 29371 h 4020871"/>
              <a:gd name="connsiteX439" fmla="*/ 2843972 w 3652645"/>
              <a:gd name="connsiteY439" fmla="*/ 18746 h 4020871"/>
              <a:gd name="connsiteX440" fmla="*/ 2815629 w 3652645"/>
              <a:gd name="connsiteY440" fmla="*/ 9871 h 4020871"/>
              <a:gd name="connsiteX441" fmla="*/ 2789401 w 3652645"/>
              <a:gd name="connsiteY441" fmla="*/ 2965 h 4020871"/>
              <a:gd name="connsiteX442" fmla="*/ 2767405 w 3652645"/>
              <a:gd name="connsiteY442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492360 w 3652645"/>
              <a:gd name="connsiteY239" fmla="*/ 1423591 h 4020871"/>
              <a:gd name="connsiteX240" fmla="*/ 824155 w 3652645"/>
              <a:gd name="connsiteY240" fmla="*/ 1426871 h 4020871"/>
              <a:gd name="connsiteX241" fmla="*/ 906370 w 3652645"/>
              <a:gd name="connsiteY241" fmla="*/ 1428368 h 4020871"/>
              <a:gd name="connsiteX242" fmla="*/ 994709 w 3652645"/>
              <a:gd name="connsiteY242" fmla="*/ 1424933 h 4020871"/>
              <a:gd name="connsiteX243" fmla="*/ 1077578 w 3652645"/>
              <a:gd name="connsiteY243" fmla="*/ 1413369 h 4020871"/>
              <a:gd name="connsiteX244" fmla="*/ 1160577 w 3652645"/>
              <a:gd name="connsiteY244" fmla="*/ 1399193 h 4020871"/>
              <a:gd name="connsiteX245" fmla="*/ 1445931 w 3652645"/>
              <a:gd name="connsiteY245" fmla="*/ 1334914 h 4020871"/>
              <a:gd name="connsiteX246" fmla="*/ 1582614 w 3652645"/>
              <a:gd name="connsiteY246" fmla="*/ 1305093 h 4020871"/>
              <a:gd name="connsiteX247" fmla="*/ 1707178 w 3652645"/>
              <a:gd name="connsiteY247" fmla="*/ 1282522 h 4020871"/>
              <a:gd name="connsiteX248" fmla="*/ 1831611 w 3652645"/>
              <a:gd name="connsiteY248" fmla="*/ 1262563 h 4020871"/>
              <a:gd name="connsiteX249" fmla="*/ 1949790 w 3652645"/>
              <a:gd name="connsiteY249" fmla="*/ 1250148 h 4020871"/>
              <a:gd name="connsiteX250" fmla="*/ 2067968 w 3652645"/>
              <a:gd name="connsiteY250" fmla="*/ 1237732 h 4020871"/>
              <a:gd name="connsiteX251" fmla="*/ 2180021 w 3652645"/>
              <a:gd name="connsiteY251" fmla="*/ 1230247 h 4020871"/>
              <a:gd name="connsiteX252" fmla="*/ 2285688 w 3652645"/>
              <a:gd name="connsiteY252" fmla="*/ 1232918 h 4020871"/>
              <a:gd name="connsiteX253" fmla="*/ 2391094 w 3652645"/>
              <a:gd name="connsiteY253" fmla="*/ 1240813 h 4020871"/>
              <a:gd name="connsiteX254" fmla="*/ 2475823 w 3652645"/>
              <a:gd name="connsiteY254" fmla="*/ 1251051 h 4020871"/>
              <a:gd name="connsiteX255" fmla="*/ 2472173 w 3652645"/>
              <a:gd name="connsiteY255" fmla="*/ 1252865 h 4020871"/>
              <a:gd name="connsiteX256" fmla="*/ 2471393 w 3652645"/>
              <a:gd name="connsiteY256" fmla="*/ 1255082 h 4020871"/>
              <a:gd name="connsiteX257" fmla="*/ 2446659 w 3652645"/>
              <a:gd name="connsiteY257" fmla="*/ 1266044 h 4020871"/>
              <a:gd name="connsiteX258" fmla="*/ 2185183 w 3652645"/>
              <a:gd name="connsiteY258" fmla="*/ 1772191 h 4020871"/>
              <a:gd name="connsiteX259" fmla="*/ 2175370 w 3652645"/>
              <a:gd name="connsiteY259" fmla="*/ 2037516 h 4020871"/>
              <a:gd name="connsiteX260" fmla="*/ 2196032 w 3652645"/>
              <a:gd name="connsiteY260" fmla="*/ 2037516 h 4020871"/>
              <a:gd name="connsiteX261" fmla="*/ 2196032 w 3652645"/>
              <a:gd name="connsiteY261" fmla="*/ 2065341 h 4020871"/>
              <a:gd name="connsiteX262" fmla="*/ 2443933 w 3652645"/>
              <a:gd name="connsiteY262" fmla="*/ 2065341 h 4020871"/>
              <a:gd name="connsiteX263" fmla="*/ 2443933 w 3652645"/>
              <a:gd name="connsiteY263" fmla="*/ 2037516 h 4020871"/>
              <a:gd name="connsiteX264" fmla="*/ 2463525 w 3652645"/>
              <a:gd name="connsiteY264" fmla="*/ 2037516 h 4020871"/>
              <a:gd name="connsiteX265" fmla="*/ 2479567 w 3652645"/>
              <a:gd name="connsiteY265" fmla="*/ 2037516 h 4020871"/>
              <a:gd name="connsiteX266" fmla="*/ 2459941 w 3652645"/>
              <a:gd name="connsiteY266" fmla="*/ 1772191 h 4020871"/>
              <a:gd name="connsiteX267" fmla="*/ 2546876 w 3652645"/>
              <a:gd name="connsiteY267" fmla="*/ 1416569 h 4020871"/>
              <a:gd name="connsiteX268" fmla="*/ 2553135 w 3652645"/>
              <a:gd name="connsiteY268" fmla="*/ 1418354 h 4020871"/>
              <a:gd name="connsiteX269" fmla="*/ 2560709 w 3652645"/>
              <a:gd name="connsiteY269" fmla="*/ 1430666 h 4020871"/>
              <a:gd name="connsiteX270" fmla="*/ 2587191 w 3652645"/>
              <a:gd name="connsiteY270" fmla="*/ 1476732 h 4020871"/>
              <a:gd name="connsiteX271" fmla="*/ 2611464 w 3652645"/>
              <a:gd name="connsiteY271" fmla="*/ 1522687 h 4020871"/>
              <a:gd name="connsiteX272" fmla="*/ 2621113 w 3652645"/>
              <a:gd name="connsiteY272" fmla="*/ 1551133 h 4020871"/>
              <a:gd name="connsiteX273" fmla="*/ 2634806 w 3652645"/>
              <a:gd name="connsiteY273" fmla="*/ 1587238 h 4020871"/>
              <a:gd name="connsiteX274" fmla="*/ 2665402 w 3652645"/>
              <a:gd name="connsiteY274" fmla="*/ 1683843 h 4020871"/>
              <a:gd name="connsiteX275" fmla="*/ 2701600 w 3652645"/>
              <a:gd name="connsiteY275" fmla="*/ 1801234 h 4020871"/>
              <a:gd name="connsiteX276" fmla="*/ 2734938 w 3652645"/>
              <a:gd name="connsiteY276" fmla="*/ 1931531 h 4020871"/>
              <a:gd name="connsiteX277" fmla="*/ 2768182 w 3652645"/>
              <a:gd name="connsiteY277" fmla="*/ 2063688 h 4020871"/>
              <a:gd name="connsiteX278" fmla="*/ 2795080 w 3652645"/>
              <a:gd name="connsiteY278" fmla="*/ 2189935 h 4020871"/>
              <a:gd name="connsiteX279" fmla="*/ 2816188 w 3652645"/>
              <a:gd name="connsiteY279" fmla="*/ 2299114 h 4020871"/>
              <a:gd name="connsiteX280" fmla="*/ 2822696 w 3652645"/>
              <a:gd name="connsiteY280" fmla="*/ 2346044 h 4020871"/>
              <a:gd name="connsiteX281" fmla="*/ 2825252 w 3652645"/>
              <a:gd name="connsiteY281" fmla="*/ 2383456 h 4020871"/>
              <a:gd name="connsiteX282" fmla="*/ 2889890 w 3652645"/>
              <a:gd name="connsiteY282" fmla="*/ 2374342 h 4020871"/>
              <a:gd name="connsiteX283" fmla="*/ 2899121 w 3652645"/>
              <a:gd name="connsiteY283" fmla="*/ 2456128 h 4020871"/>
              <a:gd name="connsiteX284" fmla="*/ 2910717 w 3652645"/>
              <a:gd name="connsiteY284" fmla="*/ 2622621 h 4020871"/>
              <a:gd name="connsiteX285" fmla="*/ 2916735 w 3652645"/>
              <a:gd name="connsiteY285" fmla="*/ 2723588 h 4020871"/>
              <a:gd name="connsiteX286" fmla="*/ 2922381 w 3652645"/>
              <a:gd name="connsiteY286" fmla="*/ 2831993 h 4020871"/>
              <a:gd name="connsiteX287" fmla="*/ 2927654 w 3652645"/>
              <a:gd name="connsiteY287" fmla="*/ 2947836 h 4020871"/>
              <a:gd name="connsiteX288" fmla="*/ 2930440 w 3652645"/>
              <a:gd name="connsiteY288" fmla="*/ 3069147 h 4020871"/>
              <a:gd name="connsiteX289" fmla="*/ 2930830 w 3652645"/>
              <a:gd name="connsiteY289" fmla="*/ 3194067 h 4020871"/>
              <a:gd name="connsiteX290" fmla="*/ 2929011 w 3652645"/>
              <a:gd name="connsiteY290" fmla="*/ 3318876 h 4020871"/>
              <a:gd name="connsiteX291" fmla="*/ 2924890 w 3652645"/>
              <a:gd name="connsiteY291" fmla="*/ 3445435 h 4020871"/>
              <a:gd name="connsiteX292" fmla="*/ 2914236 w 3652645"/>
              <a:gd name="connsiteY292" fmla="*/ 3569801 h 4020871"/>
              <a:gd name="connsiteX293" fmla="*/ 2901559 w 3652645"/>
              <a:gd name="connsiteY293" fmla="*/ 3690338 h 4020871"/>
              <a:gd name="connsiteX294" fmla="*/ 2894255 w 3652645"/>
              <a:gd name="connsiteY294" fmla="*/ 3747762 h 4020871"/>
              <a:gd name="connsiteX295" fmla="*/ 2884743 w 3652645"/>
              <a:gd name="connsiteY295" fmla="*/ 3805076 h 4020871"/>
              <a:gd name="connsiteX296" fmla="*/ 2891248 w 3652645"/>
              <a:gd name="connsiteY296" fmla="*/ 3806789 h 4020871"/>
              <a:gd name="connsiteX297" fmla="*/ 2888788 w 3652645"/>
              <a:gd name="connsiteY297" fmla="*/ 3812734 h 4020871"/>
              <a:gd name="connsiteX298" fmla="*/ 2883160 w 3652645"/>
              <a:gd name="connsiteY298" fmla="*/ 3836687 h 4020871"/>
              <a:gd name="connsiteX299" fmla="*/ 2873927 w 3652645"/>
              <a:gd name="connsiteY299" fmla="*/ 3888422 h 4020871"/>
              <a:gd name="connsiteX300" fmla="*/ 2868646 w 3652645"/>
              <a:gd name="connsiteY300" fmla="*/ 3949676 h 4020871"/>
              <a:gd name="connsiteX301" fmla="*/ 2910057 w 3652645"/>
              <a:gd name="connsiteY301" fmla="*/ 3962934 h 4020871"/>
              <a:gd name="connsiteX302" fmla="*/ 2971255 w 3652645"/>
              <a:gd name="connsiteY302" fmla="*/ 3979046 h 4020871"/>
              <a:gd name="connsiteX303" fmla="*/ 3041382 w 3652645"/>
              <a:gd name="connsiteY303" fmla="*/ 3993742 h 4020871"/>
              <a:gd name="connsiteX304" fmla="*/ 3115926 w 3652645"/>
              <a:gd name="connsiteY304" fmla="*/ 4008659 h 4020871"/>
              <a:gd name="connsiteX305" fmla="*/ 3153291 w 3652645"/>
              <a:gd name="connsiteY305" fmla="*/ 4014257 h 4020871"/>
              <a:gd name="connsiteX306" fmla="*/ 3188541 w 3652645"/>
              <a:gd name="connsiteY306" fmla="*/ 4017886 h 4020871"/>
              <a:gd name="connsiteX307" fmla="*/ 3219465 w 3652645"/>
              <a:gd name="connsiteY307" fmla="*/ 4019434 h 4020871"/>
              <a:gd name="connsiteX308" fmla="*/ 3248181 w 3652645"/>
              <a:gd name="connsiteY308" fmla="*/ 4020871 h 4020871"/>
              <a:gd name="connsiteX309" fmla="*/ 3272666 w 3652645"/>
              <a:gd name="connsiteY309" fmla="*/ 4018369 h 4020871"/>
              <a:gd name="connsiteX310" fmla="*/ 3292732 w 3652645"/>
              <a:gd name="connsiteY310" fmla="*/ 4015645 h 4020871"/>
              <a:gd name="connsiteX311" fmla="*/ 3299545 w 3652645"/>
              <a:gd name="connsiteY311" fmla="*/ 4012257 h 4020871"/>
              <a:gd name="connsiteX312" fmla="*/ 3304149 w 3652645"/>
              <a:gd name="connsiteY312" fmla="*/ 4008759 h 4020871"/>
              <a:gd name="connsiteX313" fmla="*/ 3308846 w 3652645"/>
              <a:gd name="connsiteY313" fmla="*/ 4003402 h 4020871"/>
              <a:gd name="connsiteX314" fmla="*/ 3309032 w 3652645"/>
              <a:gd name="connsiteY314" fmla="*/ 3999683 h 4020871"/>
              <a:gd name="connsiteX315" fmla="*/ 3313014 w 3652645"/>
              <a:gd name="connsiteY315" fmla="*/ 3987170 h 4020871"/>
              <a:gd name="connsiteX316" fmla="*/ 3356163 w 3652645"/>
              <a:gd name="connsiteY316" fmla="*/ 3987129 h 4020871"/>
              <a:gd name="connsiteX317" fmla="*/ 3424826 w 3652645"/>
              <a:gd name="connsiteY317" fmla="*/ 3986838 h 4020871"/>
              <a:gd name="connsiteX318" fmla="*/ 3484652 w 3652645"/>
              <a:gd name="connsiteY318" fmla="*/ 3986104 h 4020871"/>
              <a:gd name="connsiteX319" fmla="*/ 3540154 w 3652645"/>
              <a:gd name="connsiteY319" fmla="*/ 3983290 h 4020871"/>
              <a:gd name="connsiteX320" fmla="*/ 3544945 w 3652645"/>
              <a:gd name="connsiteY320" fmla="*/ 3976073 h 4020871"/>
              <a:gd name="connsiteX321" fmla="*/ 3549828 w 3652645"/>
              <a:gd name="connsiteY321" fmla="*/ 3966996 h 4020871"/>
              <a:gd name="connsiteX322" fmla="*/ 3552595 w 3652645"/>
              <a:gd name="connsiteY322" fmla="*/ 3955950 h 4020871"/>
              <a:gd name="connsiteX323" fmla="*/ 3555363 w 3652645"/>
              <a:gd name="connsiteY323" fmla="*/ 3944903 h 4020871"/>
              <a:gd name="connsiteX324" fmla="*/ 3555921 w 3652645"/>
              <a:gd name="connsiteY324" fmla="*/ 3933746 h 4020871"/>
              <a:gd name="connsiteX325" fmla="*/ 3552062 w 3652645"/>
              <a:gd name="connsiteY325" fmla="*/ 3922368 h 4020871"/>
              <a:gd name="connsiteX326" fmla="*/ 3547923 w 3652645"/>
              <a:gd name="connsiteY326" fmla="*/ 3916568 h 4020871"/>
              <a:gd name="connsiteX327" fmla="*/ 3543692 w 3652645"/>
              <a:gd name="connsiteY327" fmla="*/ 3912628 h 4020871"/>
              <a:gd name="connsiteX328" fmla="*/ 3528601 w 3652645"/>
              <a:gd name="connsiteY328" fmla="*/ 3904416 h 4020871"/>
              <a:gd name="connsiteX329" fmla="*/ 3509000 w 3652645"/>
              <a:gd name="connsiteY329" fmla="*/ 3897842 h 4020871"/>
              <a:gd name="connsiteX330" fmla="*/ 3487005 w 3652645"/>
              <a:gd name="connsiteY330" fmla="*/ 3894877 h 4020871"/>
              <a:gd name="connsiteX331" fmla="*/ 3462800 w 3652645"/>
              <a:gd name="connsiteY331" fmla="*/ 3891801 h 4020871"/>
              <a:gd name="connsiteX332" fmla="*/ 3416598 w 3652645"/>
              <a:gd name="connsiteY332" fmla="*/ 3885760 h 4020871"/>
              <a:gd name="connsiteX333" fmla="*/ 3396811 w 3652645"/>
              <a:gd name="connsiteY333" fmla="*/ 3882905 h 4020871"/>
              <a:gd name="connsiteX334" fmla="*/ 3381535 w 3652645"/>
              <a:gd name="connsiteY334" fmla="*/ 3878412 h 4020871"/>
              <a:gd name="connsiteX335" fmla="*/ 3372792 w 3652645"/>
              <a:gd name="connsiteY335" fmla="*/ 3876110 h 4020871"/>
              <a:gd name="connsiteX336" fmla="*/ 3366445 w 3652645"/>
              <a:gd name="connsiteY336" fmla="*/ 3870200 h 4020871"/>
              <a:gd name="connsiteX337" fmla="*/ 3355866 w 3652645"/>
              <a:gd name="connsiteY337" fmla="*/ 3860350 h 4020871"/>
              <a:gd name="connsiteX338" fmla="*/ 3345473 w 3652645"/>
              <a:gd name="connsiteY338" fmla="*/ 3846780 h 4020871"/>
              <a:gd name="connsiteX339" fmla="*/ 3335080 w 3652645"/>
              <a:gd name="connsiteY339" fmla="*/ 3833211 h 4020871"/>
              <a:gd name="connsiteX340" fmla="*/ 3326771 w 3652645"/>
              <a:gd name="connsiteY340" fmla="*/ 3816075 h 4020871"/>
              <a:gd name="connsiteX341" fmla="*/ 3327083 w 3652645"/>
              <a:gd name="connsiteY341" fmla="*/ 3816032 h 4020871"/>
              <a:gd name="connsiteX342" fmla="*/ 3350314 w 3652645"/>
              <a:gd name="connsiteY342" fmla="*/ 3750085 h 4020871"/>
              <a:gd name="connsiteX343" fmla="*/ 3369220 w 3652645"/>
              <a:gd name="connsiteY343" fmla="*/ 3682056 h 4020871"/>
              <a:gd name="connsiteX344" fmla="*/ 3390336 w 3652645"/>
              <a:gd name="connsiteY344" fmla="*/ 3614139 h 4020871"/>
              <a:gd name="connsiteX345" fmla="*/ 3407033 w 3652645"/>
              <a:gd name="connsiteY345" fmla="*/ 3546000 h 4020871"/>
              <a:gd name="connsiteX346" fmla="*/ 3440521 w 3652645"/>
              <a:gd name="connsiteY346" fmla="*/ 3407863 h 4020871"/>
              <a:gd name="connsiteX347" fmla="*/ 3467196 w 3652645"/>
              <a:gd name="connsiteY347" fmla="*/ 3273113 h 4020871"/>
              <a:gd name="connsiteX348" fmla="*/ 3491662 w 3652645"/>
              <a:gd name="connsiteY348" fmla="*/ 3138252 h 4020871"/>
              <a:gd name="connsiteX349" fmla="*/ 3511432 w 3652645"/>
              <a:gd name="connsiteY349" fmla="*/ 3008749 h 4020871"/>
              <a:gd name="connsiteX350" fmla="*/ 3526504 w 3652645"/>
              <a:gd name="connsiteY350" fmla="*/ 2884603 h 4020871"/>
              <a:gd name="connsiteX351" fmla="*/ 3538995 w 3652645"/>
              <a:gd name="connsiteY351" fmla="*/ 2767785 h 4020871"/>
              <a:gd name="connsiteX352" fmla="*/ 3548904 w 3652645"/>
              <a:gd name="connsiteY352" fmla="*/ 2658294 h 4020871"/>
              <a:gd name="connsiteX353" fmla="*/ 3558256 w 3652645"/>
              <a:gd name="connsiteY353" fmla="*/ 2559961 h 4020871"/>
              <a:gd name="connsiteX354" fmla="*/ 3566447 w 3652645"/>
              <a:gd name="connsiteY354" fmla="*/ 2396323 h 4020871"/>
              <a:gd name="connsiteX355" fmla="*/ 3568958 w 3652645"/>
              <a:gd name="connsiteY355" fmla="*/ 2310274 h 4020871"/>
              <a:gd name="connsiteX356" fmla="*/ 3588806 w 3652645"/>
              <a:gd name="connsiteY356" fmla="*/ 2309715 h 4020871"/>
              <a:gd name="connsiteX357" fmla="*/ 3623730 w 3652645"/>
              <a:gd name="connsiteY357" fmla="*/ 2308732 h 4020871"/>
              <a:gd name="connsiteX358" fmla="*/ 3652645 w 3652645"/>
              <a:gd name="connsiteY358" fmla="*/ 2311157 h 4020871"/>
              <a:gd name="connsiteX359" fmla="*/ 3591057 w 3652645"/>
              <a:gd name="connsiteY359" fmla="*/ 2170125 h 4020871"/>
              <a:gd name="connsiteX360" fmla="*/ 3546958 w 3652645"/>
              <a:gd name="connsiteY360" fmla="*/ 2071609 h 4020871"/>
              <a:gd name="connsiteX361" fmla="*/ 3549898 w 3652645"/>
              <a:gd name="connsiteY361" fmla="*/ 2057556 h 4020871"/>
              <a:gd name="connsiteX362" fmla="*/ 3599083 w 3652645"/>
              <a:gd name="connsiteY362" fmla="*/ 1813507 h 4020871"/>
              <a:gd name="connsiteX363" fmla="*/ 3191359 w 3652645"/>
              <a:gd name="connsiteY363" fmla="*/ 1223961 h 4020871"/>
              <a:gd name="connsiteX364" fmla="*/ 3128389 w 3652645"/>
              <a:gd name="connsiteY364" fmla="*/ 1221808 h 4020871"/>
              <a:gd name="connsiteX365" fmla="*/ 3125038 w 3652645"/>
              <a:gd name="connsiteY365" fmla="*/ 1216571 h 4020871"/>
              <a:gd name="connsiteX366" fmla="*/ 3076442 w 3652645"/>
              <a:gd name="connsiteY366" fmla="*/ 1214138 h 4020871"/>
              <a:gd name="connsiteX367" fmla="*/ 3065949 w 3652645"/>
              <a:gd name="connsiteY367" fmla="*/ 1213783 h 4020871"/>
              <a:gd name="connsiteX368" fmla="*/ 3041058 w 3652645"/>
              <a:gd name="connsiteY368" fmla="*/ 1194616 h 4020871"/>
              <a:gd name="connsiteX369" fmla="*/ 3040101 w 3652645"/>
              <a:gd name="connsiteY369" fmla="*/ 1188084 h 4020871"/>
              <a:gd name="connsiteX370" fmla="*/ 2990972 w 3652645"/>
              <a:gd name="connsiteY370" fmla="*/ 1152070 h 4020871"/>
              <a:gd name="connsiteX371" fmla="*/ 2954796 w 3652645"/>
              <a:gd name="connsiteY371" fmla="*/ 1186236 h 4020871"/>
              <a:gd name="connsiteX372" fmla="*/ 2931237 w 3652645"/>
              <a:gd name="connsiteY372" fmla="*/ 1150945 h 4020871"/>
              <a:gd name="connsiteX373" fmla="*/ 2903727 w 3652645"/>
              <a:gd name="connsiteY373" fmla="*/ 1104951 h 4020871"/>
              <a:gd name="connsiteX374" fmla="*/ 2935867 w 3652645"/>
              <a:gd name="connsiteY374" fmla="*/ 1102708 h 4020871"/>
              <a:gd name="connsiteX375" fmla="*/ 2982720 w 3652645"/>
              <a:gd name="connsiteY375" fmla="*/ 1095732 h 4020871"/>
              <a:gd name="connsiteX376" fmla="*/ 3027456 w 3652645"/>
              <a:gd name="connsiteY376" fmla="*/ 1086786 h 4020871"/>
              <a:gd name="connsiteX377" fmla="*/ 3067961 w 3652645"/>
              <a:gd name="connsiteY377" fmla="*/ 1073901 h 4020871"/>
              <a:gd name="connsiteX378" fmla="*/ 3088307 w 3652645"/>
              <a:gd name="connsiteY378" fmla="*/ 1065598 h 4020871"/>
              <a:gd name="connsiteX379" fmla="*/ 3106444 w 3652645"/>
              <a:gd name="connsiteY379" fmla="*/ 1057185 h 4020871"/>
              <a:gd name="connsiteX380" fmla="*/ 3124673 w 3652645"/>
              <a:gd name="connsiteY380" fmla="*/ 1046912 h 4020871"/>
              <a:gd name="connsiteX381" fmla="*/ 3138485 w 3652645"/>
              <a:gd name="connsiteY381" fmla="*/ 1036419 h 4020871"/>
              <a:gd name="connsiteX382" fmla="*/ 3154600 w 3652645"/>
              <a:gd name="connsiteY382" fmla="*/ 1024176 h 4020871"/>
              <a:gd name="connsiteX383" fmla="*/ 3166295 w 3652645"/>
              <a:gd name="connsiteY383" fmla="*/ 1011712 h 4020871"/>
              <a:gd name="connsiteX384" fmla="*/ 3175876 w 3652645"/>
              <a:gd name="connsiteY384" fmla="*/ 997278 h 4020871"/>
              <a:gd name="connsiteX385" fmla="*/ 3185456 w 3652645"/>
              <a:gd name="connsiteY385" fmla="*/ 982845 h 4020871"/>
              <a:gd name="connsiteX386" fmla="*/ 3192920 w 3652645"/>
              <a:gd name="connsiteY386" fmla="*/ 966441 h 4020871"/>
              <a:gd name="connsiteX387" fmla="*/ 3195967 w 3652645"/>
              <a:gd name="connsiteY387" fmla="*/ 949816 h 4020871"/>
              <a:gd name="connsiteX388" fmla="*/ 3200038 w 3652645"/>
              <a:gd name="connsiteY388" fmla="*/ 912736 h 4020871"/>
              <a:gd name="connsiteX389" fmla="*/ 3202179 w 3652645"/>
              <a:gd name="connsiteY389" fmla="*/ 869967 h 4020871"/>
              <a:gd name="connsiteX390" fmla="*/ 3199995 w 3652645"/>
              <a:gd name="connsiteY390" fmla="*/ 825117 h 4020871"/>
              <a:gd name="connsiteX391" fmla="*/ 3195788 w 3652645"/>
              <a:gd name="connsiteY391" fmla="*/ 776438 h 4020871"/>
              <a:gd name="connsiteX392" fmla="*/ 3189466 w 3652645"/>
              <a:gd name="connsiteY392" fmla="*/ 725788 h 4020871"/>
              <a:gd name="connsiteX393" fmla="*/ 3180841 w 3652645"/>
              <a:gd name="connsiteY393" fmla="*/ 676888 h 4020871"/>
              <a:gd name="connsiteX394" fmla="*/ 3164045 w 3652645"/>
              <a:gd name="connsiteY394" fmla="*/ 599125 h 4020871"/>
              <a:gd name="connsiteX395" fmla="*/ 3177124 w 3652645"/>
              <a:gd name="connsiteY395" fmla="*/ 574171 h 4020871"/>
              <a:gd name="connsiteX396" fmla="*/ 3189751 w 3652645"/>
              <a:gd name="connsiteY396" fmla="*/ 543112 h 4020871"/>
              <a:gd name="connsiteX397" fmla="*/ 3195751 w 3652645"/>
              <a:gd name="connsiteY397" fmla="*/ 511722 h 4020871"/>
              <a:gd name="connsiteX398" fmla="*/ 3197240 w 3652645"/>
              <a:gd name="connsiteY398" fmla="*/ 481969 h 4020871"/>
              <a:gd name="connsiteX399" fmla="*/ 3196428 w 3652645"/>
              <a:gd name="connsiteY399" fmla="*/ 453966 h 4020871"/>
              <a:gd name="connsiteX400" fmla="*/ 3191197 w 3652645"/>
              <a:gd name="connsiteY400" fmla="*/ 425741 h 4020871"/>
              <a:gd name="connsiteX401" fmla="*/ 3183571 w 3652645"/>
              <a:gd name="connsiteY401" fmla="*/ 401125 h 4020871"/>
              <a:gd name="connsiteX402" fmla="*/ 3175853 w 3652645"/>
              <a:gd name="connsiteY402" fmla="*/ 378369 h 4020871"/>
              <a:gd name="connsiteX403" fmla="*/ 3165832 w 3652645"/>
              <a:gd name="connsiteY403" fmla="*/ 357361 h 4020871"/>
              <a:gd name="connsiteX404" fmla="*/ 3147584 w 3652645"/>
              <a:gd name="connsiteY404" fmla="*/ 324843 h 4020871"/>
              <a:gd name="connsiteX405" fmla="*/ 3152046 w 3652645"/>
              <a:gd name="connsiteY405" fmla="*/ 323116 h 4020871"/>
              <a:gd name="connsiteX406" fmla="*/ 3174786 w 3652645"/>
              <a:gd name="connsiteY406" fmla="*/ 311205 h 4020871"/>
              <a:gd name="connsiteX407" fmla="*/ 3199829 w 3652645"/>
              <a:gd name="connsiteY407" fmla="*/ 297545 h 4020871"/>
              <a:gd name="connsiteX408" fmla="*/ 3222849 w 3652645"/>
              <a:gd name="connsiteY408" fmla="*/ 280056 h 4020871"/>
              <a:gd name="connsiteX409" fmla="*/ 3243753 w 3652645"/>
              <a:gd name="connsiteY409" fmla="*/ 260596 h 4020871"/>
              <a:gd name="connsiteX410" fmla="*/ 3255262 w 3652645"/>
              <a:gd name="connsiteY410" fmla="*/ 251851 h 4020871"/>
              <a:gd name="connsiteX411" fmla="*/ 3262448 w 3652645"/>
              <a:gd name="connsiteY411" fmla="*/ 241026 h 4020871"/>
              <a:gd name="connsiteX412" fmla="*/ 3269726 w 3652645"/>
              <a:gd name="connsiteY412" fmla="*/ 228341 h 4020871"/>
              <a:gd name="connsiteX413" fmla="*/ 3274702 w 3652645"/>
              <a:gd name="connsiteY413" fmla="*/ 217405 h 4020871"/>
              <a:gd name="connsiteX414" fmla="*/ 3277563 w 3652645"/>
              <a:gd name="connsiteY414" fmla="*/ 204499 h 4020871"/>
              <a:gd name="connsiteX415" fmla="*/ 3280423 w 3652645"/>
              <a:gd name="connsiteY415" fmla="*/ 191592 h 4020871"/>
              <a:gd name="connsiteX416" fmla="*/ 3278866 w 3652645"/>
              <a:gd name="connsiteY416" fmla="*/ 178465 h 4020871"/>
              <a:gd name="connsiteX417" fmla="*/ 3277309 w 3652645"/>
              <a:gd name="connsiteY417" fmla="*/ 165338 h 4020871"/>
              <a:gd name="connsiteX418" fmla="*/ 3271427 w 3652645"/>
              <a:gd name="connsiteY418" fmla="*/ 150131 h 4020871"/>
              <a:gd name="connsiteX419" fmla="*/ 3263336 w 3652645"/>
              <a:gd name="connsiteY419" fmla="*/ 134812 h 4020871"/>
              <a:gd name="connsiteX420" fmla="*/ 3253036 w 3652645"/>
              <a:gd name="connsiteY420" fmla="*/ 119383 h 4020871"/>
              <a:gd name="connsiteX421" fmla="*/ 3238318 w 3652645"/>
              <a:gd name="connsiteY421" fmla="*/ 103733 h 4020871"/>
              <a:gd name="connsiteX422" fmla="*/ 3221392 w 3652645"/>
              <a:gd name="connsiteY422" fmla="*/ 87972 h 4020871"/>
              <a:gd name="connsiteX423" fmla="*/ 3200047 w 3652645"/>
              <a:gd name="connsiteY423" fmla="*/ 71990 h 4020871"/>
              <a:gd name="connsiteX424" fmla="*/ 3174378 w 3652645"/>
              <a:gd name="connsiteY424" fmla="*/ 53927 h 4020871"/>
              <a:gd name="connsiteX425" fmla="*/ 3146407 w 3652645"/>
              <a:gd name="connsiteY425" fmla="*/ 37614 h 4020871"/>
              <a:gd name="connsiteX426" fmla="*/ 3137571 w 3652645"/>
              <a:gd name="connsiteY426" fmla="*/ 37172 h 4020871"/>
              <a:gd name="connsiteX427" fmla="*/ 3126433 w 3652645"/>
              <a:gd name="connsiteY427" fmla="*/ 38478 h 4020871"/>
              <a:gd name="connsiteX428" fmla="*/ 3110692 w 3652645"/>
              <a:gd name="connsiteY428" fmla="*/ 43283 h 4020871"/>
              <a:gd name="connsiteX429" fmla="*/ 3094764 w 3652645"/>
              <a:gd name="connsiteY429" fmla="*/ 51806 h 4020871"/>
              <a:gd name="connsiteX430" fmla="*/ 3078650 w 3652645"/>
              <a:gd name="connsiteY430" fmla="*/ 64049 h 4020871"/>
              <a:gd name="connsiteX431" fmla="*/ 3059862 w 3652645"/>
              <a:gd name="connsiteY431" fmla="*/ 85479 h 4020871"/>
              <a:gd name="connsiteX432" fmla="*/ 3050375 w 3652645"/>
              <a:gd name="connsiteY432" fmla="*/ 98053 h 4020871"/>
              <a:gd name="connsiteX433" fmla="*/ 3043003 w 3652645"/>
              <a:gd name="connsiteY433" fmla="*/ 112597 h 4020871"/>
              <a:gd name="connsiteX434" fmla="*/ 2999942 w 3652645"/>
              <a:gd name="connsiteY434" fmla="*/ 88072 h 4020871"/>
              <a:gd name="connsiteX435" fmla="*/ 2952370 w 3652645"/>
              <a:gd name="connsiteY435" fmla="*/ 65184 h 4020871"/>
              <a:gd name="connsiteX436" fmla="*/ 2898264 w 3652645"/>
              <a:gd name="connsiteY436" fmla="*/ 40106 h 4020871"/>
              <a:gd name="connsiteX437" fmla="*/ 2870014 w 3652645"/>
              <a:gd name="connsiteY437" fmla="*/ 29371 h 4020871"/>
              <a:gd name="connsiteX438" fmla="*/ 2843972 w 3652645"/>
              <a:gd name="connsiteY438" fmla="*/ 18746 h 4020871"/>
              <a:gd name="connsiteX439" fmla="*/ 2815629 w 3652645"/>
              <a:gd name="connsiteY439" fmla="*/ 9871 h 4020871"/>
              <a:gd name="connsiteX440" fmla="*/ 2789401 w 3652645"/>
              <a:gd name="connsiteY440" fmla="*/ 2965 h 4020871"/>
              <a:gd name="connsiteX441" fmla="*/ 2767405 w 3652645"/>
              <a:gd name="connsiteY441" fmla="*/ 0 h 4020871"/>
              <a:gd name="connsiteX0" fmla="*/ 1969442 w 3243825"/>
              <a:gd name="connsiteY0" fmla="*/ 2222580 h 4020871"/>
              <a:gd name="connsiteX1" fmla="*/ 1969442 w 3243825"/>
              <a:gd name="connsiteY1" fmla="*/ 2237814 h 4020871"/>
              <a:gd name="connsiteX2" fmla="*/ 1969442 w 3243825"/>
              <a:gd name="connsiteY2" fmla="*/ 2264476 h 4020871"/>
              <a:gd name="connsiteX3" fmla="*/ 1969441 w 3243825"/>
              <a:gd name="connsiteY3" fmla="*/ 2271897 h 4020871"/>
              <a:gd name="connsiteX4" fmla="*/ 1969441 w 3243825"/>
              <a:gd name="connsiteY4" fmla="*/ 2272234 h 4020871"/>
              <a:gd name="connsiteX5" fmla="*/ 1969441 w 3243825"/>
              <a:gd name="connsiteY5" fmla="*/ 2272234 h 4020871"/>
              <a:gd name="connsiteX6" fmla="*/ 1977092 w 3243825"/>
              <a:gd name="connsiteY6" fmla="*/ 2281544 h 4020871"/>
              <a:gd name="connsiteX7" fmla="*/ 2018410 w 3243825"/>
              <a:gd name="connsiteY7" fmla="*/ 2272234 h 4020871"/>
              <a:gd name="connsiteX8" fmla="*/ 2018410 w 3243825"/>
              <a:gd name="connsiteY8" fmla="*/ 2239785 h 4020871"/>
              <a:gd name="connsiteX9" fmla="*/ 2028366 w 3243825"/>
              <a:gd name="connsiteY9" fmla="*/ 2248059 h 4020871"/>
              <a:gd name="connsiteX10" fmla="*/ 2056590 w 3243825"/>
              <a:gd name="connsiteY10" fmla="*/ 2280812 h 4020871"/>
              <a:gd name="connsiteX11" fmla="*/ 2089800 w 3243825"/>
              <a:gd name="connsiteY11" fmla="*/ 2331063 h 4020871"/>
              <a:gd name="connsiteX12" fmla="*/ 2033799 w 3243825"/>
              <a:gd name="connsiteY12" fmla="*/ 2329140 h 4020871"/>
              <a:gd name="connsiteX13" fmla="*/ 1782979 w 3243825"/>
              <a:gd name="connsiteY13" fmla="*/ 2320529 h 4020871"/>
              <a:gd name="connsiteX14" fmla="*/ 1768159 w 3243825"/>
              <a:gd name="connsiteY14" fmla="*/ 2320020 h 4020871"/>
              <a:gd name="connsiteX15" fmla="*/ 1779949 w 3243825"/>
              <a:gd name="connsiteY15" fmla="*/ 2320021 h 4020871"/>
              <a:gd name="connsiteX16" fmla="*/ 1825264 w 3243825"/>
              <a:gd name="connsiteY16" fmla="*/ 2261858 h 4020871"/>
              <a:gd name="connsiteX17" fmla="*/ 1826713 w 3243825"/>
              <a:gd name="connsiteY17" fmla="*/ 2260693 h 4020871"/>
              <a:gd name="connsiteX18" fmla="*/ 1830188 w 3243825"/>
              <a:gd name="connsiteY18" fmla="*/ 2264863 h 4020871"/>
              <a:gd name="connsiteX19" fmla="*/ 1871505 w 3243825"/>
              <a:gd name="connsiteY19" fmla="*/ 2247407 h 4020871"/>
              <a:gd name="connsiteX20" fmla="*/ 1862936 w 3243825"/>
              <a:gd name="connsiteY20" fmla="*/ 2236028 h 4020871"/>
              <a:gd name="connsiteX21" fmla="*/ 1862052 w 3243825"/>
              <a:gd name="connsiteY21" fmla="*/ 2232293 h 4020871"/>
              <a:gd name="connsiteX22" fmla="*/ 1863840 w 3243825"/>
              <a:gd name="connsiteY22" fmla="*/ 2230856 h 4020871"/>
              <a:gd name="connsiteX23" fmla="*/ 1870281 w 3243825"/>
              <a:gd name="connsiteY23" fmla="*/ 2230856 h 4020871"/>
              <a:gd name="connsiteX24" fmla="*/ 1871505 w 3243825"/>
              <a:gd name="connsiteY24" fmla="*/ 2230855 h 4020871"/>
              <a:gd name="connsiteX25" fmla="*/ 1871505 w 3243825"/>
              <a:gd name="connsiteY25" fmla="*/ 2272234 h 4020871"/>
              <a:gd name="connsiteX26" fmla="*/ 1912822 w 3243825"/>
              <a:gd name="connsiteY26" fmla="*/ 2274561 h 4020871"/>
              <a:gd name="connsiteX27" fmla="*/ 1920473 w 3243825"/>
              <a:gd name="connsiteY27" fmla="*/ 2263958 h 4020871"/>
              <a:gd name="connsiteX28" fmla="*/ 1920473 w 3243825"/>
              <a:gd name="connsiteY28" fmla="*/ 2259562 h 4020871"/>
              <a:gd name="connsiteX29" fmla="*/ 1920473 w 3243825"/>
              <a:gd name="connsiteY29" fmla="*/ 2230856 h 4020871"/>
              <a:gd name="connsiteX30" fmla="*/ 1920473 w 3243825"/>
              <a:gd name="connsiteY30" fmla="*/ 2263958 h 4020871"/>
              <a:gd name="connsiteX31" fmla="*/ 1920473 w 3243825"/>
              <a:gd name="connsiteY31" fmla="*/ 2274303 h 4020871"/>
              <a:gd name="connsiteX32" fmla="*/ 1920473 w 3243825"/>
              <a:gd name="connsiteY32" fmla="*/ 2280510 h 4020871"/>
              <a:gd name="connsiteX33" fmla="*/ 1969442 w 3243825"/>
              <a:gd name="connsiteY33" fmla="*/ 2280510 h 4020871"/>
              <a:gd name="connsiteX34" fmla="*/ 1969441 w 3243825"/>
              <a:gd name="connsiteY34" fmla="*/ 2272234 h 4020871"/>
              <a:gd name="connsiteX35" fmla="*/ 1969441 w 3243825"/>
              <a:gd name="connsiteY35" fmla="*/ 2271897 h 4020871"/>
              <a:gd name="connsiteX36" fmla="*/ 1969441 w 3243825"/>
              <a:gd name="connsiteY36" fmla="*/ 2266803 h 4020871"/>
              <a:gd name="connsiteX37" fmla="*/ 1969442 w 3243825"/>
              <a:gd name="connsiteY37" fmla="*/ 2253614 h 4020871"/>
              <a:gd name="connsiteX38" fmla="*/ 1969442 w 3243825"/>
              <a:gd name="connsiteY38" fmla="*/ 2237814 h 4020871"/>
              <a:gd name="connsiteX39" fmla="*/ 1969442 w 3243825"/>
              <a:gd name="connsiteY39" fmla="*/ 2236545 h 4020871"/>
              <a:gd name="connsiteX40" fmla="*/ 1969442 w 3243825"/>
              <a:gd name="connsiteY40" fmla="*/ 2222580 h 4020871"/>
              <a:gd name="connsiteX41" fmla="*/ 1998822 w 3243825"/>
              <a:gd name="connsiteY41" fmla="*/ 2065342 h 4020871"/>
              <a:gd name="connsiteX42" fmla="*/ 1842125 w 3243825"/>
              <a:gd name="connsiteY42" fmla="*/ 2065342 h 4020871"/>
              <a:gd name="connsiteX43" fmla="*/ 1842124 w 3243825"/>
              <a:gd name="connsiteY43" fmla="*/ 2090169 h 4020871"/>
              <a:gd name="connsiteX44" fmla="*/ 1822537 w 3243825"/>
              <a:gd name="connsiteY44" fmla="*/ 2106720 h 4020871"/>
              <a:gd name="connsiteX45" fmla="*/ 1822537 w 3243825"/>
              <a:gd name="connsiteY45" fmla="*/ 2214304 h 4020871"/>
              <a:gd name="connsiteX46" fmla="*/ 1822537 w 3243825"/>
              <a:gd name="connsiteY46" fmla="*/ 2241785 h 4020871"/>
              <a:gd name="connsiteX47" fmla="*/ 1785751 w 3243825"/>
              <a:gd name="connsiteY47" fmla="*/ 2280340 h 4020871"/>
              <a:gd name="connsiteX48" fmla="*/ 1763912 w 3243825"/>
              <a:gd name="connsiteY48" fmla="*/ 2311939 h 4020871"/>
              <a:gd name="connsiteX49" fmla="*/ 1760469 w 3243825"/>
              <a:gd name="connsiteY49" fmla="*/ 2319756 h 4020871"/>
              <a:gd name="connsiteX50" fmla="*/ 1670971 w 3243825"/>
              <a:gd name="connsiteY50" fmla="*/ 2316684 h 4020871"/>
              <a:gd name="connsiteX51" fmla="*/ 1542987 w 3243825"/>
              <a:gd name="connsiteY51" fmla="*/ 2312290 h 4020871"/>
              <a:gd name="connsiteX52" fmla="*/ 1542794 w 3243825"/>
              <a:gd name="connsiteY52" fmla="*/ 2312335 h 4020871"/>
              <a:gd name="connsiteX53" fmla="*/ 1541502 w 3243825"/>
              <a:gd name="connsiteY53" fmla="*/ 2312290 h 4020871"/>
              <a:gd name="connsiteX54" fmla="*/ 1502123 w 3243825"/>
              <a:gd name="connsiteY54" fmla="*/ 2337333 h 4020871"/>
              <a:gd name="connsiteX55" fmla="*/ 1502123 w 3243825"/>
              <a:gd name="connsiteY55" fmla="*/ 2379071 h 4020871"/>
              <a:gd name="connsiteX56" fmla="*/ 1502475 w 3243825"/>
              <a:gd name="connsiteY56" fmla="*/ 2379279 h 4020871"/>
              <a:gd name="connsiteX57" fmla="*/ 1502457 w 3243825"/>
              <a:gd name="connsiteY57" fmla="*/ 2379893 h 4020871"/>
              <a:gd name="connsiteX58" fmla="*/ 1493860 w 3243825"/>
              <a:gd name="connsiteY58" fmla="*/ 2678385 h 4020871"/>
              <a:gd name="connsiteX59" fmla="*/ 1523336 w 3243825"/>
              <a:gd name="connsiteY59" fmla="*/ 2711666 h 4020871"/>
              <a:gd name="connsiteX60" fmla="*/ 2250413 w 3243825"/>
              <a:gd name="connsiteY60" fmla="*/ 2736627 h 4020871"/>
              <a:gd name="connsiteX61" fmla="*/ 2289715 w 3243825"/>
              <a:gd name="connsiteY61" fmla="*/ 2703346 h 4020871"/>
              <a:gd name="connsiteX62" fmla="*/ 2296297 w 3243825"/>
              <a:gd name="connsiteY62" fmla="*/ 2474813 h 4020871"/>
              <a:gd name="connsiteX63" fmla="*/ 2297830 w 3243825"/>
              <a:gd name="connsiteY63" fmla="*/ 2421575 h 4020871"/>
              <a:gd name="connsiteX64" fmla="*/ 2299539 w 3243825"/>
              <a:gd name="connsiteY64" fmla="*/ 2420809 h 4020871"/>
              <a:gd name="connsiteX65" fmla="*/ 2299539 w 3243825"/>
              <a:gd name="connsiteY65" fmla="*/ 2362376 h 4020871"/>
              <a:gd name="connsiteX66" fmla="*/ 2299535 w 3243825"/>
              <a:gd name="connsiteY66" fmla="*/ 2362367 h 4020871"/>
              <a:gd name="connsiteX67" fmla="*/ 2299540 w 3243825"/>
              <a:gd name="connsiteY67" fmla="*/ 2362212 h 4020871"/>
              <a:gd name="connsiteX68" fmla="*/ 2270064 w 3243825"/>
              <a:gd name="connsiteY68" fmla="*/ 2337251 h 4020871"/>
              <a:gd name="connsiteX69" fmla="*/ 2140659 w 3243825"/>
              <a:gd name="connsiteY69" fmla="*/ 2332809 h 4020871"/>
              <a:gd name="connsiteX70" fmla="*/ 2099662 w 3243825"/>
              <a:gd name="connsiteY70" fmla="*/ 2331401 h 4020871"/>
              <a:gd name="connsiteX71" fmla="*/ 2103284 w 3243825"/>
              <a:gd name="connsiteY71" fmla="*/ 2328330 h 4020871"/>
              <a:gd name="connsiteX72" fmla="*/ 2023674 w 3243825"/>
              <a:gd name="connsiteY72" fmla="*/ 2227583 h 4020871"/>
              <a:gd name="connsiteX73" fmla="*/ 2018409 w 3243825"/>
              <a:gd name="connsiteY73" fmla="*/ 2224612 h 4020871"/>
              <a:gd name="connsiteX74" fmla="*/ 2018410 w 3243825"/>
              <a:gd name="connsiteY74" fmla="*/ 2216373 h 4020871"/>
              <a:gd name="connsiteX75" fmla="*/ 2018410 w 3243825"/>
              <a:gd name="connsiteY75" fmla="*/ 2172926 h 4020871"/>
              <a:gd name="connsiteX76" fmla="*/ 2037997 w 3243825"/>
              <a:gd name="connsiteY76" fmla="*/ 2181201 h 4020871"/>
              <a:gd name="connsiteX77" fmla="*/ 2037997 w 3243825"/>
              <a:gd name="connsiteY77" fmla="*/ 2214304 h 4020871"/>
              <a:gd name="connsiteX78" fmla="*/ 2077171 w 3243825"/>
              <a:gd name="connsiteY78" fmla="*/ 2239131 h 4020871"/>
              <a:gd name="connsiteX79" fmla="*/ 2077171 w 3243825"/>
              <a:gd name="connsiteY79" fmla="*/ 2156374 h 4020871"/>
              <a:gd name="connsiteX80" fmla="*/ 2018410 w 3243825"/>
              <a:gd name="connsiteY80" fmla="*/ 2106720 h 4020871"/>
              <a:gd name="connsiteX81" fmla="*/ 1998822 w 3243825"/>
              <a:gd name="connsiteY81" fmla="*/ 2065342 h 4020871"/>
              <a:gd name="connsiteX82" fmla="*/ 2825538 w 3243825"/>
              <a:gd name="connsiteY82" fmla="*/ 1411897 h 4020871"/>
              <a:gd name="connsiteX83" fmla="*/ 2838233 w 3243825"/>
              <a:gd name="connsiteY83" fmla="*/ 1413018 h 4020871"/>
              <a:gd name="connsiteX84" fmla="*/ 2943649 w 3243825"/>
              <a:gd name="connsiteY84" fmla="*/ 1627033 h 4020871"/>
              <a:gd name="connsiteX85" fmla="*/ 2941291 w 3243825"/>
              <a:gd name="connsiteY85" fmla="*/ 1645751 h 4020871"/>
              <a:gd name="connsiteX86" fmla="*/ 2878210 w 3243825"/>
              <a:gd name="connsiteY86" fmla="*/ 1517609 h 4020871"/>
              <a:gd name="connsiteX87" fmla="*/ 2878316 w 3243825"/>
              <a:gd name="connsiteY87" fmla="*/ 1517361 h 4020871"/>
              <a:gd name="connsiteX88" fmla="*/ 2888455 w 3243825"/>
              <a:gd name="connsiteY88" fmla="*/ 1491770 h 4020871"/>
              <a:gd name="connsiteX89" fmla="*/ 2869319 w 3243825"/>
              <a:gd name="connsiteY89" fmla="*/ 1475899 h 4020871"/>
              <a:gd name="connsiteX90" fmla="*/ 2850138 w 3243825"/>
              <a:gd name="connsiteY90" fmla="*/ 1460958 h 4020871"/>
              <a:gd name="connsiteX91" fmla="*/ 2825538 w 3243825"/>
              <a:gd name="connsiteY91" fmla="*/ 1411897 h 4020871"/>
              <a:gd name="connsiteX92" fmla="*/ 2358585 w 3243825"/>
              <a:gd name="connsiteY92" fmla="*/ 0 h 4020871"/>
              <a:gd name="connsiteX93" fmla="*/ 2338612 w 3243825"/>
              <a:gd name="connsiteY93" fmla="*/ 864 h 4020871"/>
              <a:gd name="connsiteX94" fmla="*/ 2329590 w 3243825"/>
              <a:gd name="connsiteY94" fmla="*/ 4142 h 4020871"/>
              <a:gd name="connsiteX95" fmla="*/ 2322870 w 3243825"/>
              <a:gd name="connsiteY95" fmla="*/ 5669 h 4020871"/>
              <a:gd name="connsiteX96" fmla="*/ 2315964 w 3243825"/>
              <a:gd name="connsiteY96" fmla="*/ 10916 h 4020871"/>
              <a:gd name="connsiteX97" fmla="*/ 2309059 w 3243825"/>
              <a:gd name="connsiteY97" fmla="*/ 16163 h 4020871"/>
              <a:gd name="connsiteX98" fmla="*/ 2301873 w 3243825"/>
              <a:gd name="connsiteY98" fmla="*/ 26988 h 4020871"/>
              <a:gd name="connsiteX99" fmla="*/ 2299013 w 3243825"/>
              <a:gd name="connsiteY99" fmla="*/ 39894 h 4020871"/>
              <a:gd name="connsiteX100" fmla="*/ 2296245 w 3243825"/>
              <a:gd name="connsiteY100" fmla="*/ 50941 h 4020871"/>
              <a:gd name="connsiteX101" fmla="*/ 2297989 w 3243825"/>
              <a:gd name="connsiteY101" fmla="*/ 60349 h 4020871"/>
              <a:gd name="connsiteX102" fmla="*/ 2299639 w 3243825"/>
              <a:gd name="connsiteY102" fmla="*/ 71617 h 4020871"/>
              <a:gd name="connsiteX103" fmla="*/ 2303591 w 3243825"/>
              <a:gd name="connsiteY103" fmla="*/ 81136 h 4020871"/>
              <a:gd name="connsiteX104" fmla="*/ 2316100 w 3243825"/>
              <a:gd name="connsiteY104" fmla="*/ 96675 h 4020871"/>
              <a:gd name="connsiteX105" fmla="*/ 2330911 w 3243825"/>
              <a:gd name="connsiteY105" fmla="*/ 110466 h 4020871"/>
              <a:gd name="connsiteX106" fmla="*/ 2343606 w 3243825"/>
              <a:gd name="connsiteY106" fmla="*/ 122287 h 4020871"/>
              <a:gd name="connsiteX107" fmla="*/ 2358696 w 3243825"/>
              <a:gd name="connsiteY107" fmla="*/ 130499 h 4020871"/>
              <a:gd name="connsiteX108" fmla="*/ 2343234 w 3243825"/>
              <a:gd name="connsiteY108" fmla="*/ 129725 h 4020871"/>
              <a:gd name="connsiteX109" fmla="*/ 2299056 w 3243825"/>
              <a:gd name="connsiteY109" fmla="*/ 127513 h 4020871"/>
              <a:gd name="connsiteX110" fmla="*/ 2270340 w 3243825"/>
              <a:gd name="connsiteY110" fmla="*/ 126076 h 4020871"/>
              <a:gd name="connsiteX111" fmla="*/ 2237113 w 3243825"/>
              <a:gd name="connsiteY111" fmla="*/ 126277 h 4020871"/>
              <a:gd name="connsiteX112" fmla="*/ 2201584 w 3243825"/>
              <a:gd name="connsiteY112" fmla="*/ 128227 h 4020871"/>
              <a:gd name="connsiteX113" fmla="*/ 2163660 w 3243825"/>
              <a:gd name="connsiteY113" fmla="*/ 133785 h 4020871"/>
              <a:gd name="connsiteX114" fmla="*/ 2123528 w 3243825"/>
              <a:gd name="connsiteY114" fmla="*/ 139233 h 4020871"/>
              <a:gd name="connsiteX115" fmla="*/ 2083209 w 3243825"/>
              <a:gd name="connsiteY115" fmla="*/ 148399 h 4020871"/>
              <a:gd name="connsiteX116" fmla="*/ 2045006 w 3243825"/>
              <a:gd name="connsiteY116" fmla="*/ 159536 h 4020871"/>
              <a:gd name="connsiteX117" fmla="*/ 2006617 w 3243825"/>
              <a:gd name="connsiteY117" fmla="*/ 174393 h 4020871"/>
              <a:gd name="connsiteX118" fmla="*/ 1988387 w 3243825"/>
              <a:gd name="connsiteY118" fmla="*/ 184665 h 4020871"/>
              <a:gd name="connsiteX119" fmla="*/ 1972459 w 3243825"/>
              <a:gd name="connsiteY119" fmla="*/ 193189 h 4020871"/>
              <a:gd name="connsiteX120" fmla="*/ 1956345 w 3243825"/>
              <a:gd name="connsiteY120" fmla="*/ 205431 h 4020871"/>
              <a:gd name="connsiteX121" fmla="*/ 1940231 w 3243825"/>
              <a:gd name="connsiteY121" fmla="*/ 217674 h 4020871"/>
              <a:gd name="connsiteX122" fmla="*/ 1926326 w 3243825"/>
              <a:gd name="connsiteY122" fmla="*/ 230027 h 4020871"/>
              <a:gd name="connsiteX123" fmla="*/ 1912235 w 3243825"/>
              <a:gd name="connsiteY123" fmla="*/ 246100 h 4020871"/>
              <a:gd name="connsiteX124" fmla="*/ 1900446 w 3243825"/>
              <a:gd name="connsiteY124" fmla="*/ 260423 h 4020871"/>
              <a:gd name="connsiteX125" fmla="*/ 1888470 w 3243825"/>
              <a:gd name="connsiteY125" fmla="*/ 278465 h 4020871"/>
              <a:gd name="connsiteX126" fmla="*/ 1887006 w 3243825"/>
              <a:gd name="connsiteY126" fmla="*/ 263479 h 4020871"/>
              <a:gd name="connsiteX127" fmla="*/ 1882148 w 3243825"/>
              <a:gd name="connsiteY127" fmla="*/ 227816 h 4020871"/>
              <a:gd name="connsiteX128" fmla="*/ 1872965 w 3243825"/>
              <a:gd name="connsiteY128" fmla="*/ 190073 h 4020871"/>
              <a:gd name="connsiteX129" fmla="*/ 1866990 w 3243825"/>
              <a:gd name="connsiteY129" fmla="*/ 176724 h 4020871"/>
              <a:gd name="connsiteX130" fmla="*/ 1860736 w 3243825"/>
              <a:gd name="connsiteY130" fmla="*/ 168954 h 4020871"/>
              <a:gd name="connsiteX131" fmla="*/ 1858620 w 3243825"/>
              <a:gd name="connsiteY131" fmla="*/ 166984 h 4020871"/>
              <a:gd name="connsiteX132" fmla="*/ 1854202 w 3243825"/>
              <a:gd name="connsiteY132" fmla="*/ 166763 h 4020871"/>
              <a:gd name="connsiteX133" fmla="*/ 1840763 w 3243825"/>
              <a:gd name="connsiteY133" fmla="*/ 169818 h 4020871"/>
              <a:gd name="connsiteX134" fmla="*/ 1827136 w 3243825"/>
              <a:gd name="connsiteY134" fmla="*/ 176593 h 4020871"/>
              <a:gd name="connsiteX135" fmla="*/ 1813231 w 3243825"/>
              <a:gd name="connsiteY135" fmla="*/ 188946 h 4020871"/>
              <a:gd name="connsiteX136" fmla="*/ 1806232 w 3243825"/>
              <a:gd name="connsiteY136" fmla="*/ 196053 h 4020871"/>
              <a:gd name="connsiteX137" fmla="*/ 1799140 w 3243825"/>
              <a:gd name="connsiteY137" fmla="*/ 205019 h 4020871"/>
              <a:gd name="connsiteX138" fmla="*/ 1794164 w 3243825"/>
              <a:gd name="connsiteY138" fmla="*/ 215955 h 4020871"/>
              <a:gd name="connsiteX139" fmla="*/ 1791303 w 3243825"/>
              <a:gd name="connsiteY139" fmla="*/ 228861 h 4020871"/>
              <a:gd name="connsiteX140" fmla="*/ 1788443 w 3243825"/>
              <a:gd name="connsiteY140" fmla="*/ 241767 h 4020871"/>
              <a:gd name="connsiteX141" fmla="*/ 1787698 w 3243825"/>
              <a:gd name="connsiteY141" fmla="*/ 256643 h 4020871"/>
              <a:gd name="connsiteX142" fmla="*/ 1789069 w 3243825"/>
              <a:gd name="connsiteY142" fmla="*/ 273489 h 4020871"/>
              <a:gd name="connsiteX143" fmla="*/ 1792650 w 3243825"/>
              <a:gd name="connsiteY143" fmla="*/ 290446 h 4020871"/>
              <a:gd name="connsiteX144" fmla="*/ 1775164 w 3243825"/>
              <a:gd name="connsiteY144" fmla="*/ 285842 h 4020871"/>
              <a:gd name="connsiteX145" fmla="*/ 1755470 w 3243825"/>
              <a:gd name="connsiteY145" fmla="*/ 281129 h 4020871"/>
              <a:gd name="connsiteX146" fmla="*/ 1733474 w 3243825"/>
              <a:gd name="connsiteY146" fmla="*/ 278164 h 4020871"/>
              <a:gd name="connsiteX147" fmla="*/ 1722337 w 3243825"/>
              <a:gd name="connsiteY147" fmla="*/ 279470 h 4020871"/>
              <a:gd name="connsiteX148" fmla="*/ 1711199 w 3243825"/>
              <a:gd name="connsiteY148" fmla="*/ 280776 h 4020871"/>
              <a:gd name="connsiteX149" fmla="*/ 1699968 w 3243825"/>
              <a:gd name="connsiteY149" fmla="*/ 283942 h 4020871"/>
              <a:gd name="connsiteX150" fmla="*/ 1690947 w 3243825"/>
              <a:gd name="connsiteY150" fmla="*/ 287220 h 4020871"/>
              <a:gd name="connsiteX151" fmla="*/ 1683948 w 3243825"/>
              <a:gd name="connsiteY151" fmla="*/ 294326 h 4020871"/>
              <a:gd name="connsiteX152" fmla="*/ 1676856 w 3243825"/>
              <a:gd name="connsiteY152" fmla="*/ 303292 h 4020871"/>
              <a:gd name="connsiteX153" fmla="*/ 1671879 w 3243825"/>
              <a:gd name="connsiteY153" fmla="*/ 314228 h 4020871"/>
              <a:gd name="connsiteX154" fmla="*/ 1671228 w 3243825"/>
              <a:gd name="connsiteY154" fmla="*/ 327244 h 4020871"/>
              <a:gd name="connsiteX155" fmla="*/ 1670483 w 3243825"/>
              <a:gd name="connsiteY155" fmla="*/ 342121 h 4020871"/>
              <a:gd name="connsiteX156" fmla="*/ 1672133 w 3243825"/>
              <a:gd name="connsiteY156" fmla="*/ 353388 h 4020871"/>
              <a:gd name="connsiteX157" fmla="*/ 1675993 w 3243825"/>
              <a:gd name="connsiteY157" fmla="*/ 364767 h 4020871"/>
              <a:gd name="connsiteX158" fmla="*/ 1682154 w 3243825"/>
              <a:gd name="connsiteY158" fmla="*/ 374396 h 4020871"/>
              <a:gd name="connsiteX159" fmla="*/ 1686106 w 3243825"/>
              <a:gd name="connsiteY159" fmla="*/ 383914 h 4020871"/>
              <a:gd name="connsiteX160" fmla="*/ 1694663 w 3243825"/>
              <a:gd name="connsiteY160" fmla="*/ 389935 h 4020871"/>
              <a:gd name="connsiteX161" fmla="*/ 1709567 w 3243825"/>
              <a:gd name="connsiteY161" fmla="*/ 401867 h 4020871"/>
              <a:gd name="connsiteX162" fmla="*/ 1722448 w 3243825"/>
              <a:gd name="connsiteY162" fmla="*/ 409968 h 4020871"/>
              <a:gd name="connsiteX163" fmla="*/ 1735515 w 3243825"/>
              <a:gd name="connsiteY163" fmla="*/ 414351 h 4020871"/>
              <a:gd name="connsiteX164" fmla="*/ 1748675 w 3243825"/>
              <a:gd name="connsiteY164" fmla="*/ 416873 h 4020871"/>
              <a:gd name="connsiteX165" fmla="*/ 1748024 w 3243825"/>
              <a:gd name="connsiteY165" fmla="*/ 429890 h 4020871"/>
              <a:gd name="connsiteX166" fmla="*/ 1748371 w 3243825"/>
              <a:gd name="connsiteY166" fmla="*/ 467191 h 4020871"/>
              <a:gd name="connsiteX167" fmla="*/ 1749370 w 3243825"/>
              <a:gd name="connsiteY167" fmla="*/ 491475 h 4020871"/>
              <a:gd name="connsiteX168" fmla="*/ 1752391 w 3243825"/>
              <a:gd name="connsiteY168" fmla="*/ 519590 h 4020871"/>
              <a:gd name="connsiteX169" fmla="*/ 1757529 w 3243825"/>
              <a:gd name="connsiteY169" fmla="*/ 549673 h 4020871"/>
              <a:gd name="connsiteX170" fmla="*/ 1766898 w 3243825"/>
              <a:gd name="connsiteY170" fmla="*/ 583698 h 4020871"/>
              <a:gd name="connsiteX171" fmla="*/ 1778476 w 3243825"/>
              <a:gd name="connsiteY171" fmla="*/ 617833 h 4020871"/>
              <a:gd name="connsiteX172" fmla="*/ 1794472 w 3243825"/>
              <a:gd name="connsiteY172" fmla="*/ 652188 h 4020871"/>
              <a:gd name="connsiteX173" fmla="*/ 1814886 w 3243825"/>
              <a:gd name="connsiteY173" fmla="*/ 686765 h 4020871"/>
              <a:gd name="connsiteX174" fmla="*/ 1825185 w 3243825"/>
              <a:gd name="connsiteY174" fmla="*/ 702194 h 4020871"/>
              <a:gd name="connsiteX175" fmla="*/ 1839810 w 3243825"/>
              <a:gd name="connsiteY175" fmla="*/ 719704 h 4020871"/>
              <a:gd name="connsiteX176" fmla="*/ 1854528 w 3243825"/>
              <a:gd name="connsiteY176" fmla="*/ 735354 h 4020871"/>
              <a:gd name="connsiteX177" fmla="*/ 1871454 w 3243825"/>
              <a:gd name="connsiteY177" fmla="*/ 751115 h 4020871"/>
              <a:gd name="connsiteX178" fmla="*/ 1888474 w 3243825"/>
              <a:gd name="connsiteY178" fmla="*/ 765016 h 4020871"/>
              <a:gd name="connsiteX179" fmla="*/ 1907703 w 3243825"/>
              <a:gd name="connsiteY179" fmla="*/ 779028 h 4020871"/>
              <a:gd name="connsiteX180" fmla="*/ 1929140 w 3243825"/>
              <a:gd name="connsiteY180" fmla="*/ 793151 h 4020871"/>
              <a:gd name="connsiteX181" fmla="*/ 1937326 w 3243825"/>
              <a:gd name="connsiteY181" fmla="*/ 797417 h 4020871"/>
              <a:gd name="connsiteX182" fmla="*/ 1934836 w 3243825"/>
              <a:gd name="connsiteY182" fmla="*/ 812078 h 4020871"/>
              <a:gd name="connsiteX183" fmla="*/ 1938230 w 3243825"/>
              <a:gd name="connsiteY183" fmla="*/ 832754 h 4020871"/>
              <a:gd name="connsiteX184" fmla="*/ 1943740 w 3243825"/>
              <a:gd name="connsiteY184" fmla="*/ 855400 h 4020871"/>
              <a:gd name="connsiteX185" fmla="*/ 1951552 w 3243825"/>
              <a:gd name="connsiteY185" fmla="*/ 876297 h 4020871"/>
              <a:gd name="connsiteX186" fmla="*/ 1963781 w 3243825"/>
              <a:gd name="connsiteY186" fmla="*/ 897415 h 4020871"/>
              <a:gd name="connsiteX187" fmla="*/ 1978220 w 3243825"/>
              <a:gd name="connsiteY187" fmla="*/ 918644 h 4020871"/>
              <a:gd name="connsiteX188" fmla="*/ 1995053 w 3243825"/>
              <a:gd name="connsiteY188" fmla="*/ 936264 h 4020871"/>
              <a:gd name="connsiteX189" fmla="*/ 2016398 w 3243825"/>
              <a:gd name="connsiteY189" fmla="*/ 952246 h 4020871"/>
              <a:gd name="connsiteX190" fmla="*/ 2027163 w 3243825"/>
              <a:gd name="connsiteY190" fmla="*/ 958377 h 4020871"/>
              <a:gd name="connsiteX191" fmla="*/ 2037928 w 3243825"/>
              <a:gd name="connsiteY191" fmla="*/ 964509 h 4020871"/>
              <a:gd name="connsiteX192" fmla="*/ 2051089 w 3243825"/>
              <a:gd name="connsiteY192" fmla="*/ 967031 h 4020871"/>
              <a:gd name="connsiteX193" fmla="*/ 2064156 w 3243825"/>
              <a:gd name="connsiteY193" fmla="*/ 971414 h 4020871"/>
              <a:gd name="connsiteX194" fmla="*/ 2077409 w 3243825"/>
              <a:gd name="connsiteY194" fmla="*/ 972077 h 4020871"/>
              <a:gd name="connsiteX195" fmla="*/ 2092872 w 3243825"/>
              <a:gd name="connsiteY195" fmla="*/ 972851 h 4020871"/>
              <a:gd name="connsiteX196" fmla="*/ 2108427 w 3243825"/>
              <a:gd name="connsiteY196" fmla="*/ 971766 h 4020871"/>
              <a:gd name="connsiteX197" fmla="*/ 2124076 w 3243825"/>
              <a:gd name="connsiteY197" fmla="*/ 968821 h 4020871"/>
              <a:gd name="connsiteX198" fmla="*/ 2139817 w 3243825"/>
              <a:gd name="connsiteY198" fmla="*/ 964016 h 4020871"/>
              <a:gd name="connsiteX199" fmla="*/ 2155295 w 3243825"/>
              <a:gd name="connsiteY199" fmla="*/ 957503 h 4020871"/>
              <a:gd name="connsiteX200" fmla="*/ 2163651 w 3243825"/>
              <a:gd name="connsiteY200" fmla="*/ 974531 h 4020871"/>
              <a:gd name="connsiteX201" fmla="*/ 2177903 w 3243825"/>
              <a:gd name="connsiteY201" fmla="*/ 999478 h 4020871"/>
              <a:gd name="connsiteX202" fmla="*/ 2192248 w 3243825"/>
              <a:gd name="connsiteY202" fmla="*/ 1022567 h 4020871"/>
              <a:gd name="connsiteX203" fmla="*/ 2208989 w 3243825"/>
              <a:gd name="connsiteY203" fmla="*/ 1042046 h 4020871"/>
              <a:gd name="connsiteX204" fmla="*/ 2225916 w 3243825"/>
              <a:gd name="connsiteY204" fmla="*/ 1057807 h 4020871"/>
              <a:gd name="connsiteX205" fmla="*/ 2234379 w 3243825"/>
              <a:gd name="connsiteY205" fmla="*/ 1065688 h 4020871"/>
              <a:gd name="connsiteX206" fmla="*/ 2245144 w 3243825"/>
              <a:gd name="connsiteY206" fmla="*/ 1071819 h 4020871"/>
              <a:gd name="connsiteX207" fmla="*/ 2273395 w 3243825"/>
              <a:gd name="connsiteY207" fmla="*/ 1082554 h 4020871"/>
              <a:gd name="connsiteX208" fmla="*/ 2308365 w 3243825"/>
              <a:gd name="connsiteY208" fmla="*/ 1091761 h 4020871"/>
              <a:gd name="connsiteX209" fmla="*/ 2345637 w 3243825"/>
              <a:gd name="connsiteY209" fmla="*/ 1099219 h 4020871"/>
              <a:gd name="connsiteX210" fmla="*/ 2381690 w 3243825"/>
              <a:gd name="connsiteY210" fmla="*/ 1102549 h 4020871"/>
              <a:gd name="connsiteX211" fmla="*/ 2388325 w 3243825"/>
              <a:gd name="connsiteY211" fmla="*/ 1131183 h 4020871"/>
              <a:gd name="connsiteX212" fmla="*/ 2405506 w 3243825"/>
              <a:gd name="connsiteY212" fmla="*/ 1186104 h 4020871"/>
              <a:gd name="connsiteX213" fmla="*/ 2407568 w 3243825"/>
              <a:gd name="connsiteY213" fmla="*/ 1191978 h 4020871"/>
              <a:gd name="connsiteX214" fmla="*/ 2295526 w 3243825"/>
              <a:gd name="connsiteY214" fmla="*/ 1171278 h 4020871"/>
              <a:gd name="connsiteX215" fmla="*/ 2294316 w 3243825"/>
              <a:gd name="connsiteY215" fmla="*/ 1195452 h 4020871"/>
              <a:gd name="connsiteX216" fmla="*/ 2290564 w 3243825"/>
              <a:gd name="connsiteY216" fmla="*/ 1202921 h 4020871"/>
              <a:gd name="connsiteX217" fmla="*/ 2237920 w 3243825"/>
              <a:gd name="connsiteY217" fmla="*/ 1182903 h 4020871"/>
              <a:gd name="connsiteX218" fmla="*/ 2174079 w 3243825"/>
              <a:gd name="connsiteY218" fmla="*/ 1166614 h 4020871"/>
              <a:gd name="connsiteX219" fmla="*/ 2086916 w 3243825"/>
              <a:gd name="connsiteY219" fmla="*/ 1146538 h 4020871"/>
              <a:gd name="connsiteX220" fmla="*/ 1999754 w 3243825"/>
              <a:gd name="connsiteY220" fmla="*/ 1126463 h 4020871"/>
              <a:gd name="connsiteX221" fmla="*/ 1900342 w 3243825"/>
              <a:gd name="connsiteY221" fmla="*/ 1116249 h 4020871"/>
              <a:gd name="connsiteX222" fmla="*/ 1800669 w 3243825"/>
              <a:gd name="connsiteY222" fmla="*/ 1111259 h 4020871"/>
              <a:gd name="connsiteX223" fmla="*/ 1689138 w 3243825"/>
              <a:gd name="connsiteY223" fmla="*/ 1108295 h 4020871"/>
              <a:gd name="connsiteX224" fmla="*/ 1589072 w 3243825"/>
              <a:gd name="connsiteY224" fmla="*/ 1111143 h 4020871"/>
              <a:gd name="connsiteX225" fmla="*/ 1371090 w 3243825"/>
              <a:gd name="connsiteY225" fmla="*/ 1121181 h 4020871"/>
              <a:gd name="connsiteX226" fmla="*/ 1147114 w 3243825"/>
              <a:gd name="connsiteY226" fmla="*/ 1133538 h 4020871"/>
              <a:gd name="connsiteX227" fmla="*/ 1041185 w 3243825"/>
              <a:gd name="connsiteY227" fmla="*/ 1136092 h 4020871"/>
              <a:gd name="connsiteX228" fmla="*/ 923530 w 3243825"/>
              <a:gd name="connsiteY228" fmla="*/ 1138059 h 4020871"/>
              <a:gd name="connsiteX229" fmla="*/ 812392 w 3243825"/>
              <a:gd name="connsiteY229" fmla="*/ 1127258 h 4020871"/>
              <a:gd name="connsiteX230" fmla="*/ 706986 w 3243825"/>
              <a:gd name="connsiteY230" fmla="*/ 1119363 h 4020871"/>
              <a:gd name="connsiteX231" fmla="*/ 602234 w 3243825"/>
              <a:gd name="connsiteY231" fmla="*/ 1098407 h 4020871"/>
              <a:gd name="connsiteX232" fmla="*/ 544126 w 3243825"/>
              <a:gd name="connsiteY232" fmla="*/ 1085023 h 4020871"/>
              <a:gd name="connsiteX233" fmla="*/ 492142 w 3243825"/>
              <a:gd name="connsiteY233" fmla="*/ 1066709 h 4020871"/>
              <a:gd name="connsiteX234" fmla="*/ 434295 w 3243825"/>
              <a:gd name="connsiteY234" fmla="*/ 1048100 h 4020871"/>
              <a:gd name="connsiteX235" fmla="*/ 388306 w 3243825"/>
              <a:gd name="connsiteY235" fmla="*/ 1027467 h 4020871"/>
              <a:gd name="connsiteX236" fmla="*/ 336452 w 3243825"/>
              <a:gd name="connsiteY236" fmla="*/ 1006540 h 4020871"/>
              <a:gd name="connsiteX237" fmla="*/ 279129 w 3243825"/>
              <a:gd name="connsiteY237" fmla="*/ 977483 h 4020871"/>
              <a:gd name="connsiteX238" fmla="*/ 0 w 3243825"/>
              <a:gd name="connsiteY238" fmla="*/ 1102931 h 4020871"/>
              <a:gd name="connsiteX239" fmla="*/ 83540 w 3243825"/>
              <a:gd name="connsiteY239" fmla="*/ 1423591 h 4020871"/>
              <a:gd name="connsiteX240" fmla="*/ 415335 w 3243825"/>
              <a:gd name="connsiteY240" fmla="*/ 1426871 h 4020871"/>
              <a:gd name="connsiteX241" fmla="*/ 497550 w 3243825"/>
              <a:gd name="connsiteY241" fmla="*/ 1428368 h 4020871"/>
              <a:gd name="connsiteX242" fmla="*/ 585889 w 3243825"/>
              <a:gd name="connsiteY242" fmla="*/ 1424933 h 4020871"/>
              <a:gd name="connsiteX243" fmla="*/ 668758 w 3243825"/>
              <a:gd name="connsiteY243" fmla="*/ 1413369 h 4020871"/>
              <a:gd name="connsiteX244" fmla="*/ 751757 w 3243825"/>
              <a:gd name="connsiteY244" fmla="*/ 1399193 h 4020871"/>
              <a:gd name="connsiteX245" fmla="*/ 1037111 w 3243825"/>
              <a:gd name="connsiteY245" fmla="*/ 1334914 h 4020871"/>
              <a:gd name="connsiteX246" fmla="*/ 1173794 w 3243825"/>
              <a:gd name="connsiteY246" fmla="*/ 1305093 h 4020871"/>
              <a:gd name="connsiteX247" fmla="*/ 1298358 w 3243825"/>
              <a:gd name="connsiteY247" fmla="*/ 1282522 h 4020871"/>
              <a:gd name="connsiteX248" fmla="*/ 1422791 w 3243825"/>
              <a:gd name="connsiteY248" fmla="*/ 1262563 h 4020871"/>
              <a:gd name="connsiteX249" fmla="*/ 1540970 w 3243825"/>
              <a:gd name="connsiteY249" fmla="*/ 1250148 h 4020871"/>
              <a:gd name="connsiteX250" fmla="*/ 1659148 w 3243825"/>
              <a:gd name="connsiteY250" fmla="*/ 1237732 h 4020871"/>
              <a:gd name="connsiteX251" fmla="*/ 1771201 w 3243825"/>
              <a:gd name="connsiteY251" fmla="*/ 1230247 h 4020871"/>
              <a:gd name="connsiteX252" fmla="*/ 1876868 w 3243825"/>
              <a:gd name="connsiteY252" fmla="*/ 1232918 h 4020871"/>
              <a:gd name="connsiteX253" fmla="*/ 1982274 w 3243825"/>
              <a:gd name="connsiteY253" fmla="*/ 1240813 h 4020871"/>
              <a:gd name="connsiteX254" fmla="*/ 2067003 w 3243825"/>
              <a:gd name="connsiteY254" fmla="*/ 1251051 h 4020871"/>
              <a:gd name="connsiteX255" fmla="*/ 2063353 w 3243825"/>
              <a:gd name="connsiteY255" fmla="*/ 1252865 h 4020871"/>
              <a:gd name="connsiteX256" fmla="*/ 2062573 w 3243825"/>
              <a:gd name="connsiteY256" fmla="*/ 1255082 h 4020871"/>
              <a:gd name="connsiteX257" fmla="*/ 2037839 w 3243825"/>
              <a:gd name="connsiteY257" fmla="*/ 1266044 h 4020871"/>
              <a:gd name="connsiteX258" fmla="*/ 1776363 w 3243825"/>
              <a:gd name="connsiteY258" fmla="*/ 1772191 h 4020871"/>
              <a:gd name="connsiteX259" fmla="*/ 1766550 w 3243825"/>
              <a:gd name="connsiteY259" fmla="*/ 2037516 h 4020871"/>
              <a:gd name="connsiteX260" fmla="*/ 1787212 w 3243825"/>
              <a:gd name="connsiteY260" fmla="*/ 2037516 h 4020871"/>
              <a:gd name="connsiteX261" fmla="*/ 1787212 w 3243825"/>
              <a:gd name="connsiteY261" fmla="*/ 2065341 h 4020871"/>
              <a:gd name="connsiteX262" fmla="*/ 2035113 w 3243825"/>
              <a:gd name="connsiteY262" fmla="*/ 2065341 h 4020871"/>
              <a:gd name="connsiteX263" fmla="*/ 2035113 w 3243825"/>
              <a:gd name="connsiteY263" fmla="*/ 2037516 h 4020871"/>
              <a:gd name="connsiteX264" fmla="*/ 2054705 w 3243825"/>
              <a:gd name="connsiteY264" fmla="*/ 2037516 h 4020871"/>
              <a:gd name="connsiteX265" fmla="*/ 2070747 w 3243825"/>
              <a:gd name="connsiteY265" fmla="*/ 2037516 h 4020871"/>
              <a:gd name="connsiteX266" fmla="*/ 2051121 w 3243825"/>
              <a:gd name="connsiteY266" fmla="*/ 1772191 h 4020871"/>
              <a:gd name="connsiteX267" fmla="*/ 2138056 w 3243825"/>
              <a:gd name="connsiteY267" fmla="*/ 1416569 h 4020871"/>
              <a:gd name="connsiteX268" fmla="*/ 2144315 w 3243825"/>
              <a:gd name="connsiteY268" fmla="*/ 1418354 h 4020871"/>
              <a:gd name="connsiteX269" fmla="*/ 2151889 w 3243825"/>
              <a:gd name="connsiteY269" fmla="*/ 1430666 h 4020871"/>
              <a:gd name="connsiteX270" fmla="*/ 2178371 w 3243825"/>
              <a:gd name="connsiteY270" fmla="*/ 1476732 h 4020871"/>
              <a:gd name="connsiteX271" fmla="*/ 2202644 w 3243825"/>
              <a:gd name="connsiteY271" fmla="*/ 1522687 h 4020871"/>
              <a:gd name="connsiteX272" fmla="*/ 2212293 w 3243825"/>
              <a:gd name="connsiteY272" fmla="*/ 1551133 h 4020871"/>
              <a:gd name="connsiteX273" fmla="*/ 2225986 w 3243825"/>
              <a:gd name="connsiteY273" fmla="*/ 1587238 h 4020871"/>
              <a:gd name="connsiteX274" fmla="*/ 2256582 w 3243825"/>
              <a:gd name="connsiteY274" fmla="*/ 1683843 h 4020871"/>
              <a:gd name="connsiteX275" fmla="*/ 2292780 w 3243825"/>
              <a:gd name="connsiteY275" fmla="*/ 1801234 h 4020871"/>
              <a:gd name="connsiteX276" fmla="*/ 2326118 w 3243825"/>
              <a:gd name="connsiteY276" fmla="*/ 1931531 h 4020871"/>
              <a:gd name="connsiteX277" fmla="*/ 2359362 w 3243825"/>
              <a:gd name="connsiteY277" fmla="*/ 2063688 h 4020871"/>
              <a:gd name="connsiteX278" fmla="*/ 2386260 w 3243825"/>
              <a:gd name="connsiteY278" fmla="*/ 2189935 h 4020871"/>
              <a:gd name="connsiteX279" fmla="*/ 2407368 w 3243825"/>
              <a:gd name="connsiteY279" fmla="*/ 2299114 h 4020871"/>
              <a:gd name="connsiteX280" fmla="*/ 2413876 w 3243825"/>
              <a:gd name="connsiteY280" fmla="*/ 2346044 h 4020871"/>
              <a:gd name="connsiteX281" fmla="*/ 2416432 w 3243825"/>
              <a:gd name="connsiteY281" fmla="*/ 2383456 h 4020871"/>
              <a:gd name="connsiteX282" fmla="*/ 2481070 w 3243825"/>
              <a:gd name="connsiteY282" fmla="*/ 2374342 h 4020871"/>
              <a:gd name="connsiteX283" fmla="*/ 2490301 w 3243825"/>
              <a:gd name="connsiteY283" fmla="*/ 2456128 h 4020871"/>
              <a:gd name="connsiteX284" fmla="*/ 2501897 w 3243825"/>
              <a:gd name="connsiteY284" fmla="*/ 2622621 h 4020871"/>
              <a:gd name="connsiteX285" fmla="*/ 2507915 w 3243825"/>
              <a:gd name="connsiteY285" fmla="*/ 2723588 h 4020871"/>
              <a:gd name="connsiteX286" fmla="*/ 2513561 w 3243825"/>
              <a:gd name="connsiteY286" fmla="*/ 2831993 h 4020871"/>
              <a:gd name="connsiteX287" fmla="*/ 2518834 w 3243825"/>
              <a:gd name="connsiteY287" fmla="*/ 2947836 h 4020871"/>
              <a:gd name="connsiteX288" fmla="*/ 2521620 w 3243825"/>
              <a:gd name="connsiteY288" fmla="*/ 3069147 h 4020871"/>
              <a:gd name="connsiteX289" fmla="*/ 2522010 w 3243825"/>
              <a:gd name="connsiteY289" fmla="*/ 3194067 h 4020871"/>
              <a:gd name="connsiteX290" fmla="*/ 2520191 w 3243825"/>
              <a:gd name="connsiteY290" fmla="*/ 3318876 h 4020871"/>
              <a:gd name="connsiteX291" fmla="*/ 2516070 w 3243825"/>
              <a:gd name="connsiteY291" fmla="*/ 3445435 h 4020871"/>
              <a:gd name="connsiteX292" fmla="*/ 2505416 w 3243825"/>
              <a:gd name="connsiteY292" fmla="*/ 3569801 h 4020871"/>
              <a:gd name="connsiteX293" fmla="*/ 2492739 w 3243825"/>
              <a:gd name="connsiteY293" fmla="*/ 3690338 h 4020871"/>
              <a:gd name="connsiteX294" fmla="*/ 2485435 w 3243825"/>
              <a:gd name="connsiteY294" fmla="*/ 3747762 h 4020871"/>
              <a:gd name="connsiteX295" fmla="*/ 2475923 w 3243825"/>
              <a:gd name="connsiteY295" fmla="*/ 3805076 h 4020871"/>
              <a:gd name="connsiteX296" fmla="*/ 2482428 w 3243825"/>
              <a:gd name="connsiteY296" fmla="*/ 3806789 h 4020871"/>
              <a:gd name="connsiteX297" fmla="*/ 2479968 w 3243825"/>
              <a:gd name="connsiteY297" fmla="*/ 3812734 h 4020871"/>
              <a:gd name="connsiteX298" fmla="*/ 2474340 w 3243825"/>
              <a:gd name="connsiteY298" fmla="*/ 3836687 h 4020871"/>
              <a:gd name="connsiteX299" fmla="*/ 2465107 w 3243825"/>
              <a:gd name="connsiteY299" fmla="*/ 3888422 h 4020871"/>
              <a:gd name="connsiteX300" fmla="*/ 2459826 w 3243825"/>
              <a:gd name="connsiteY300" fmla="*/ 3949676 h 4020871"/>
              <a:gd name="connsiteX301" fmla="*/ 2501237 w 3243825"/>
              <a:gd name="connsiteY301" fmla="*/ 3962934 h 4020871"/>
              <a:gd name="connsiteX302" fmla="*/ 2562435 w 3243825"/>
              <a:gd name="connsiteY302" fmla="*/ 3979046 h 4020871"/>
              <a:gd name="connsiteX303" fmla="*/ 2632562 w 3243825"/>
              <a:gd name="connsiteY303" fmla="*/ 3993742 h 4020871"/>
              <a:gd name="connsiteX304" fmla="*/ 2707106 w 3243825"/>
              <a:gd name="connsiteY304" fmla="*/ 4008659 h 4020871"/>
              <a:gd name="connsiteX305" fmla="*/ 2744471 w 3243825"/>
              <a:gd name="connsiteY305" fmla="*/ 4014257 h 4020871"/>
              <a:gd name="connsiteX306" fmla="*/ 2779721 w 3243825"/>
              <a:gd name="connsiteY306" fmla="*/ 4017886 h 4020871"/>
              <a:gd name="connsiteX307" fmla="*/ 2810645 w 3243825"/>
              <a:gd name="connsiteY307" fmla="*/ 4019434 h 4020871"/>
              <a:gd name="connsiteX308" fmla="*/ 2839361 w 3243825"/>
              <a:gd name="connsiteY308" fmla="*/ 4020871 h 4020871"/>
              <a:gd name="connsiteX309" fmla="*/ 2863846 w 3243825"/>
              <a:gd name="connsiteY309" fmla="*/ 4018369 h 4020871"/>
              <a:gd name="connsiteX310" fmla="*/ 2883912 w 3243825"/>
              <a:gd name="connsiteY310" fmla="*/ 4015645 h 4020871"/>
              <a:gd name="connsiteX311" fmla="*/ 2890725 w 3243825"/>
              <a:gd name="connsiteY311" fmla="*/ 4012257 h 4020871"/>
              <a:gd name="connsiteX312" fmla="*/ 2895329 w 3243825"/>
              <a:gd name="connsiteY312" fmla="*/ 4008759 h 4020871"/>
              <a:gd name="connsiteX313" fmla="*/ 2900026 w 3243825"/>
              <a:gd name="connsiteY313" fmla="*/ 4003402 h 4020871"/>
              <a:gd name="connsiteX314" fmla="*/ 2900212 w 3243825"/>
              <a:gd name="connsiteY314" fmla="*/ 3999683 h 4020871"/>
              <a:gd name="connsiteX315" fmla="*/ 2904194 w 3243825"/>
              <a:gd name="connsiteY315" fmla="*/ 3987170 h 4020871"/>
              <a:gd name="connsiteX316" fmla="*/ 2947343 w 3243825"/>
              <a:gd name="connsiteY316" fmla="*/ 3987129 h 4020871"/>
              <a:gd name="connsiteX317" fmla="*/ 3016006 w 3243825"/>
              <a:gd name="connsiteY317" fmla="*/ 3986838 h 4020871"/>
              <a:gd name="connsiteX318" fmla="*/ 3075832 w 3243825"/>
              <a:gd name="connsiteY318" fmla="*/ 3986104 h 4020871"/>
              <a:gd name="connsiteX319" fmla="*/ 3131334 w 3243825"/>
              <a:gd name="connsiteY319" fmla="*/ 3983290 h 4020871"/>
              <a:gd name="connsiteX320" fmla="*/ 3136125 w 3243825"/>
              <a:gd name="connsiteY320" fmla="*/ 3976073 h 4020871"/>
              <a:gd name="connsiteX321" fmla="*/ 3141008 w 3243825"/>
              <a:gd name="connsiteY321" fmla="*/ 3966996 h 4020871"/>
              <a:gd name="connsiteX322" fmla="*/ 3143775 w 3243825"/>
              <a:gd name="connsiteY322" fmla="*/ 3955950 h 4020871"/>
              <a:gd name="connsiteX323" fmla="*/ 3146543 w 3243825"/>
              <a:gd name="connsiteY323" fmla="*/ 3944903 h 4020871"/>
              <a:gd name="connsiteX324" fmla="*/ 3147101 w 3243825"/>
              <a:gd name="connsiteY324" fmla="*/ 3933746 h 4020871"/>
              <a:gd name="connsiteX325" fmla="*/ 3143242 w 3243825"/>
              <a:gd name="connsiteY325" fmla="*/ 3922368 h 4020871"/>
              <a:gd name="connsiteX326" fmla="*/ 3139103 w 3243825"/>
              <a:gd name="connsiteY326" fmla="*/ 3916568 h 4020871"/>
              <a:gd name="connsiteX327" fmla="*/ 3134872 w 3243825"/>
              <a:gd name="connsiteY327" fmla="*/ 3912628 h 4020871"/>
              <a:gd name="connsiteX328" fmla="*/ 3119781 w 3243825"/>
              <a:gd name="connsiteY328" fmla="*/ 3904416 h 4020871"/>
              <a:gd name="connsiteX329" fmla="*/ 3100180 w 3243825"/>
              <a:gd name="connsiteY329" fmla="*/ 3897842 h 4020871"/>
              <a:gd name="connsiteX330" fmla="*/ 3078185 w 3243825"/>
              <a:gd name="connsiteY330" fmla="*/ 3894877 h 4020871"/>
              <a:gd name="connsiteX331" fmla="*/ 3053980 w 3243825"/>
              <a:gd name="connsiteY331" fmla="*/ 3891801 h 4020871"/>
              <a:gd name="connsiteX332" fmla="*/ 3007778 w 3243825"/>
              <a:gd name="connsiteY332" fmla="*/ 3885760 h 4020871"/>
              <a:gd name="connsiteX333" fmla="*/ 2987991 w 3243825"/>
              <a:gd name="connsiteY333" fmla="*/ 3882905 h 4020871"/>
              <a:gd name="connsiteX334" fmla="*/ 2972715 w 3243825"/>
              <a:gd name="connsiteY334" fmla="*/ 3878412 h 4020871"/>
              <a:gd name="connsiteX335" fmla="*/ 2963972 w 3243825"/>
              <a:gd name="connsiteY335" fmla="*/ 3876110 h 4020871"/>
              <a:gd name="connsiteX336" fmla="*/ 2957625 w 3243825"/>
              <a:gd name="connsiteY336" fmla="*/ 3870200 h 4020871"/>
              <a:gd name="connsiteX337" fmla="*/ 2947046 w 3243825"/>
              <a:gd name="connsiteY337" fmla="*/ 3860350 h 4020871"/>
              <a:gd name="connsiteX338" fmla="*/ 2936653 w 3243825"/>
              <a:gd name="connsiteY338" fmla="*/ 3846780 h 4020871"/>
              <a:gd name="connsiteX339" fmla="*/ 2926260 w 3243825"/>
              <a:gd name="connsiteY339" fmla="*/ 3833211 h 4020871"/>
              <a:gd name="connsiteX340" fmla="*/ 2917951 w 3243825"/>
              <a:gd name="connsiteY340" fmla="*/ 3816075 h 4020871"/>
              <a:gd name="connsiteX341" fmla="*/ 2918263 w 3243825"/>
              <a:gd name="connsiteY341" fmla="*/ 3816032 h 4020871"/>
              <a:gd name="connsiteX342" fmla="*/ 2941494 w 3243825"/>
              <a:gd name="connsiteY342" fmla="*/ 3750085 h 4020871"/>
              <a:gd name="connsiteX343" fmla="*/ 2960400 w 3243825"/>
              <a:gd name="connsiteY343" fmla="*/ 3682056 h 4020871"/>
              <a:gd name="connsiteX344" fmla="*/ 2981516 w 3243825"/>
              <a:gd name="connsiteY344" fmla="*/ 3614139 h 4020871"/>
              <a:gd name="connsiteX345" fmla="*/ 2998213 w 3243825"/>
              <a:gd name="connsiteY345" fmla="*/ 3546000 h 4020871"/>
              <a:gd name="connsiteX346" fmla="*/ 3031701 w 3243825"/>
              <a:gd name="connsiteY346" fmla="*/ 3407863 h 4020871"/>
              <a:gd name="connsiteX347" fmla="*/ 3058376 w 3243825"/>
              <a:gd name="connsiteY347" fmla="*/ 3273113 h 4020871"/>
              <a:gd name="connsiteX348" fmla="*/ 3082842 w 3243825"/>
              <a:gd name="connsiteY348" fmla="*/ 3138252 h 4020871"/>
              <a:gd name="connsiteX349" fmla="*/ 3102612 w 3243825"/>
              <a:gd name="connsiteY349" fmla="*/ 3008749 h 4020871"/>
              <a:gd name="connsiteX350" fmla="*/ 3117684 w 3243825"/>
              <a:gd name="connsiteY350" fmla="*/ 2884603 h 4020871"/>
              <a:gd name="connsiteX351" fmla="*/ 3130175 w 3243825"/>
              <a:gd name="connsiteY351" fmla="*/ 2767785 h 4020871"/>
              <a:gd name="connsiteX352" fmla="*/ 3140084 w 3243825"/>
              <a:gd name="connsiteY352" fmla="*/ 2658294 h 4020871"/>
              <a:gd name="connsiteX353" fmla="*/ 3149436 w 3243825"/>
              <a:gd name="connsiteY353" fmla="*/ 2559961 h 4020871"/>
              <a:gd name="connsiteX354" fmla="*/ 3157627 w 3243825"/>
              <a:gd name="connsiteY354" fmla="*/ 2396323 h 4020871"/>
              <a:gd name="connsiteX355" fmla="*/ 3160138 w 3243825"/>
              <a:gd name="connsiteY355" fmla="*/ 2310274 h 4020871"/>
              <a:gd name="connsiteX356" fmla="*/ 3179986 w 3243825"/>
              <a:gd name="connsiteY356" fmla="*/ 2309715 h 4020871"/>
              <a:gd name="connsiteX357" fmla="*/ 3214910 w 3243825"/>
              <a:gd name="connsiteY357" fmla="*/ 2308732 h 4020871"/>
              <a:gd name="connsiteX358" fmla="*/ 3243825 w 3243825"/>
              <a:gd name="connsiteY358" fmla="*/ 2311157 h 4020871"/>
              <a:gd name="connsiteX359" fmla="*/ 3182237 w 3243825"/>
              <a:gd name="connsiteY359" fmla="*/ 2170125 h 4020871"/>
              <a:gd name="connsiteX360" fmla="*/ 3138138 w 3243825"/>
              <a:gd name="connsiteY360" fmla="*/ 2071609 h 4020871"/>
              <a:gd name="connsiteX361" fmla="*/ 3141078 w 3243825"/>
              <a:gd name="connsiteY361" fmla="*/ 2057556 h 4020871"/>
              <a:gd name="connsiteX362" fmla="*/ 3190263 w 3243825"/>
              <a:gd name="connsiteY362" fmla="*/ 1813507 h 4020871"/>
              <a:gd name="connsiteX363" fmla="*/ 2782539 w 3243825"/>
              <a:gd name="connsiteY363" fmla="*/ 1223961 h 4020871"/>
              <a:gd name="connsiteX364" fmla="*/ 2719569 w 3243825"/>
              <a:gd name="connsiteY364" fmla="*/ 1221808 h 4020871"/>
              <a:gd name="connsiteX365" fmla="*/ 2716218 w 3243825"/>
              <a:gd name="connsiteY365" fmla="*/ 1216571 h 4020871"/>
              <a:gd name="connsiteX366" fmla="*/ 2667622 w 3243825"/>
              <a:gd name="connsiteY366" fmla="*/ 1214138 h 4020871"/>
              <a:gd name="connsiteX367" fmla="*/ 2657129 w 3243825"/>
              <a:gd name="connsiteY367" fmla="*/ 1213783 h 4020871"/>
              <a:gd name="connsiteX368" fmla="*/ 2632238 w 3243825"/>
              <a:gd name="connsiteY368" fmla="*/ 1194616 h 4020871"/>
              <a:gd name="connsiteX369" fmla="*/ 2631281 w 3243825"/>
              <a:gd name="connsiteY369" fmla="*/ 1188084 h 4020871"/>
              <a:gd name="connsiteX370" fmla="*/ 2582152 w 3243825"/>
              <a:gd name="connsiteY370" fmla="*/ 1152070 h 4020871"/>
              <a:gd name="connsiteX371" fmla="*/ 2545976 w 3243825"/>
              <a:gd name="connsiteY371" fmla="*/ 1186236 h 4020871"/>
              <a:gd name="connsiteX372" fmla="*/ 2522417 w 3243825"/>
              <a:gd name="connsiteY372" fmla="*/ 1150945 h 4020871"/>
              <a:gd name="connsiteX373" fmla="*/ 2494907 w 3243825"/>
              <a:gd name="connsiteY373" fmla="*/ 1104951 h 4020871"/>
              <a:gd name="connsiteX374" fmla="*/ 2527047 w 3243825"/>
              <a:gd name="connsiteY374" fmla="*/ 1102708 h 4020871"/>
              <a:gd name="connsiteX375" fmla="*/ 2573900 w 3243825"/>
              <a:gd name="connsiteY375" fmla="*/ 1095732 h 4020871"/>
              <a:gd name="connsiteX376" fmla="*/ 2618636 w 3243825"/>
              <a:gd name="connsiteY376" fmla="*/ 1086786 h 4020871"/>
              <a:gd name="connsiteX377" fmla="*/ 2659141 w 3243825"/>
              <a:gd name="connsiteY377" fmla="*/ 1073901 h 4020871"/>
              <a:gd name="connsiteX378" fmla="*/ 2679487 w 3243825"/>
              <a:gd name="connsiteY378" fmla="*/ 1065598 h 4020871"/>
              <a:gd name="connsiteX379" fmla="*/ 2697624 w 3243825"/>
              <a:gd name="connsiteY379" fmla="*/ 1057185 h 4020871"/>
              <a:gd name="connsiteX380" fmla="*/ 2715853 w 3243825"/>
              <a:gd name="connsiteY380" fmla="*/ 1046912 h 4020871"/>
              <a:gd name="connsiteX381" fmla="*/ 2729665 w 3243825"/>
              <a:gd name="connsiteY381" fmla="*/ 1036419 h 4020871"/>
              <a:gd name="connsiteX382" fmla="*/ 2745780 w 3243825"/>
              <a:gd name="connsiteY382" fmla="*/ 1024176 h 4020871"/>
              <a:gd name="connsiteX383" fmla="*/ 2757475 w 3243825"/>
              <a:gd name="connsiteY383" fmla="*/ 1011712 h 4020871"/>
              <a:gd name="connsiteX384" fmla="*/ 2767056 w 3243825"/>
              <a:gd name="connsiteY384" fmla="*/ 997278 h 4020871"/>
              <a:gd name="connsiteX385" fmla="*/ 2776636 w 3243825"/>
              <a:gd name="connsiteY385" fmla="*/ 982845 h 4020871"/>
              <a:gd name="connsiteX386" fmla="*/ 2784100 w 3243825"/>
              <a:gd name="connsiteY386" fmla="*/ 966441 h 4020871"/>
              <a:gd name="connsiteX387" fmla="*/ 2787147 w 3243825"/>
              <a:gd name="connsiteY387" fmla="*/ 949816 h 4020871"/>
              <a:gd name="connsiteX388" fmla="*/ 2791218 w 3243825"/>
              <a:gd name="connsiteY388" fmla="*/ 912736 h 4020871"/>
              <a:gd name="connsiteX389" fmla="*/ 2793359 w 3243825"/>
              <a:gd name="connsiteY389" fmla="*/ 869967 h 4020871"/>
              <a:gd name="connsiteX390" fmla="*/ 2791175 w 3243825"/>
              <a:gd name="connsiteY390" fmla="*/ 825117 h 4020871"/>
              <a:gd name="connsiteX391" fmla="*/ 2786968 w 3243825"/>
              <a:gd name="connsiteY391" fmla="*/ 776438 h 4020871"/>
              <a:gd name="connsiteX392" fmla="*/ 2780646 w 3243825"/>
              <a:gd name="connsiteY392" fmla="*/ 725788 h 4020871"/>
              <a:gd name="connsiteX393" fmla="*/ 2772021 w 3243825"/>
              <a:gd name="connsiteY393" fmla="*/ 676888 h 4020871"/>
              <a:gd name="connsiteX394" fmla="*/ 2755225 w 3243825"/>
              <a:gd name="connsiteY394" fmla="*/ 599125 h 4020871"/>
              <a:gd name="connsiteX395" fmla="*/ 2768304 w 3243825"/>
              <a:gd name="connsiteY395" fmla="*/ 574171 h 4020871"/>
              <a:gd name="connsiteX396" fmla="*/ 2780931 w 3243825"/>
              <a:gd name="connsiteY396" fmla="*/ 543112 h 4020871"/>
              <a:gd name="connsiteX397" fmla="*/ 2786931 w 3243825"/>
              <a:gd name="connsiteY397" fmla="*/ 511722 h 4020871"/>
              <a:gd name="connsiteX398" fmla="*/ 2788420 w 3243825"/>
              <a:gd name="connsiteY398" fmla="*/ 481969 h 4020871"/>
              <a:gd name="connsiteX399" fmla="*/ 2787608 w 3243825"/>
              <a:gd name="connsiteY399" fmla="*/ 453966 h 4020871"/>
              <a:gd name="connsiteX400" fmla="*/ 2782377 w 3243825"/>
              <a:gd name="connsiteY400" fmla="*/ 425741 h 4020871"/>
              <a:gd name="connsiteX401" fmla="*/ 2774751 w 3243825"/>
              <a:gd name="connsiteY401" fmla="*/ 401125 h 4020871"/>
              <a:gd name="connsiteX402" fmla="*/ 2767033 w 3243825"/>
              <a:gd name="connsiteY402" fmla="*/ 378369 h 4020871"/>
              <a:gd name="connsiteX403" fmla="*/ 2757012 w 3243825"/>
              <a:gd name="connsiteY403" fmla="*/ 357361 h 4020871"/>
              <a:gd name="connsiteX404" fmla="*/ 2738764 w 3243825"/>
              <a:gd name="connsiteY404" fmla="*/ 324843 h 4020871"/>
              <a:gd name="connsiteX405" fmla="*/ 2743226 w 3243825"/>
              <a:gd name="connsiteY405" fmla="*/ 323116 h 4020871"/>
              <a:gd name="connsiteX406" fmla="*/ 2765966 w 3243825"/>
              <a:gd name="connsiteY406" fmla="*/ 311205 h 4020871"/>
              <a:gd name="connsiteX407" fmla="*/ 2791009 w 3243825"/>
              <a:gd name="connsiteY407" fmla="*/ 297545 h 4020871"/>
              <a:gd name="connsiteX408" fmla="*/ 2814029 w 3243825"/>
              <a:gd name="connsiteY408" fmla="*/ 280056 h 4020871"/>
              <a:gd name="connsiteX409" fmla="*/ 2834933 w 3243825"/>
              <a:gd name="connsiteY409" fmla="*/ 260596 h 4020871"/>
              <a:gd name="connsiteX410" fmla="*/ 2846442 w 3243825"/>
              <a:gd name="connsiteY410" fmla="*/ 251851 h 4020871"/>
              <a:gd name="connsiteX411" fmla="*/ 2853628 w 3243825"/>
              <a:gd name="connsiteY411" fmla="*/ 241026 h 4020871"/>
              <a:gd name="connsiteX412" fmla="*/ 2860906 w 3243825"/>
              <a:gd name="connsiteY412" fmla="*/ 228341 h 4020871"/>
              <a:gd name="connsiteX413" fmla="*/ 2865882 w 3243825"/>
              <a:gd name="connsiteY413" fmla="*/ 217405 h 4020871"/>
              <a:gd name="connsiteX414" fmla="*/ 2868743 w 3243825"/>
              <a:gd name="connsiteY414" fmla="*/ 204499 h 4020871"/>
              <a:gd name="connsiteX415" fmla="*/ 2871603 w 3243825"/>
              <a:gd name="connsiteY415" fmla="*/ 191592 h 4020871"/>
              <a:gd name="connsiteX416" fmla="*/ 2870046 w 3243825"/>
              <a:gd name="connsiteY416" fmla="*/ 178465 h 4020871"/>
              <a:gd name="connsiteX417" fmla="*/ 2868489 w 3243825"/>
              <a:gd name="connsiteY417" fmla="*/ 165338 h 4020871"/>
              <a:gd name="connsiteX418" fmla="*/ 2862607 w 3243825"/>
              <a:gd name="connsiteY418" fmla="*/ 150131 h 4020871"/>
              <a:gd name="connsiteX419" fmla="*/ 2854516 w 3243825"/>
              <a:gd name="connsiteY419" fmla="*/ 134812 h 4020871"/>
              <a:gd name="connsiteX420" fmla="*/ 2844216 w 3243825"/>
              <a:gd name="connsiteY420" fmla="*/ 119383 h 4020871"/>
              <a:gd name="connsiteX421" fmla="*/ 2829498 w 3243825"/>
              <a:gd name="connsiteY421" fmla="*/ 103733 h 4020871"/>
              <a:gd name="connsiteX422" fmla="*/ 2812572 w 3243825"/>
              <a:gd name="connsiteY422" fmla="*/ 87972 h 4020871"/>
              <a:gd name="connsiteX423" fmla="*/ 2791227 w 3243825"/>
              <a:gd name="connsiteY423" fmla="*/ 71990 h 4020871"/>
              <a:gd name="connsiteX424" fmla="*/ 2765558 w 3243825"/>
              <a:gd name="connsiteY424" fmla="*/ 53927 h 4020871"/>
              <a:gd name="connsiteX425" fmla="*/ 2737587 w 3243825"/>
              <a:gd name="connsiteY425" fmla="*/ 37614 h 4020871"/>
              <a:gd name="connsiteX426" fmla="*/ 2728751 w 3243825"/>
              <a:gd name="connsiteY426" fmla="*/ 37172 h 4020871"/>
              <a:gd name="connsiteX427" fmla="*/ 2717613 w 3243825"/>
              <a:gd name="connsiteY427" fmla="*/ 38478 h 4020871"/>
              <a:gd name="connsiteX428" fmla="*/ 2701872 w 3243825"/>
              <a:gd name="connsiteY428" fmla="*/ 43283 h 4020871"/>
              <a:gd name="connsiteX429" fmla="*/ 2685944 w 3243825"/>
              <a:gd name="connsiteY429" fmla="*/ 51806 h 4020871"/>
              <a:gd name="connsiteX430" fmla="*/ 2669830 w 3243825"/>
              <a:gd name="connsiteY430" fmla="*/ 64049 h 4020871"/>
              <a:gd name="connsiteX431" fmla="*/ 2651042 w 3243825"/>
              <a:gd name="connsiteY431" fmla="*/ 85479 h 4020871"/>
              <a:gd name="connsiteX432" fmla="*/ 2641555 w 3243825"/>
              <a:gd name="connsiteY432" fmla="*/ 98053 h 4020871"/>
              <a:gd name="connsiteX433" fmla="*/ 2634183 w 3243825"/>
              <a:gd name="connsiteY433" fmla="*/ 112597 h 4020871"/>
              <a:gd name="connsiteX434" fmla="*/ 2591122 w 3243825"/>
              <a:gd name="connsiteY434" fmla="*/ 88072 h 4020871"/>
              <a:gd name="connsiteX435" fmla="*/ 2543550 w 3243825"/>
              <a:gd name="connsiteY435" fmla="*/ 65184 h 4020871"/>
              <a:gd name="connsiteX436" fmla="*/ 2489444 w 3243825"/>
              <a:gd name="connsiteY436" fmla="*/ 40106 h 4020871"/>
              <a:gd name="connsiteX437" fmla="*/ 2461194 w 3243825"/>
              <a:gd name="connsiteY437" fmla="*/ 29371 h 4020871"/>
              <a:gd name="connsiteX438" fmla="*/ 2435152 w 3243825"/>
              <a:gd name="connsiteY438" fmla="*/ 18746 h 4020871"/>
              <a:gd name="connsiteX439" fmla="*/ 2406809 w 3243825"/>
              <a:gd name="connsiteY439" fmla="*/ 9871 h 4020871"/>
              <a:gd name="connsiteX440" fmla="*/ 2380581 w 3243825"/>
              <a:gd name="connsiteY440" fmla="*/ 2965 h 4020871"/>
              <a:gd name="connsiteX441" fmla="*/ 2358585 w 3243825"/>
              <a:gd name="connsiteY441" fmla="*/ 0 h 4020871"/>
              <a:gd name="connsiteX0" fmla="*/ 1969442 w 3243825"/>
              <a:gd name="connsiteY0" fmla="*/ 2222580 h 4020871"/>
              <a:gd name="connsiteX1" fmla="*/ 1969442 w 3243825"/>
              <a:gd name="connsiteY1" fmla="*/ 2237814 h 4020871"/>
              <a:gd name="connsiteX2" fmla="*/ 1969442 w 3243825"/>
              <a:gd name="connsiteY2" fmla="*/ 2264476 h 4020871"/>
              <a:gd name="connsiteX3" fmla="*/ 1969441 w 3243825"/>
              <a:gd name="connsiteY3" fmla="*/ 2271897 h 4020871"/>
              <a:gd name="connsiteX4" fmla="*/ 1969441 w 3243825"/>
              <a:gd name="connsiteY4" fmla="*/ 2272234 h 4020871"/>
              <a:gd name="connsiteX5" fmla="*/ 1969441 w 3243825"/>
              <a:gd name="connsiteY5" fmla="*/ 2272234 h 4020871"/>
              <a:gd name="connsiteX6" fmla="*/ 1977092 w 3243825"/>
              <a:gd name="connsiteY6" fmla="*/ 2281544 h 4020871"/>
              <a:gd name="connsiteX7" fmla="*/ 2018410 w 3243825"/>
              <a:gd name="connsiteY7" fmla="*/ 2272234 h 4020871"/>
              <a:gd name="connsiteX8" fmla="*/ 2018410 w 3243825"/>
              <a:gd name="connsiteY8" fmla="*/ 2239785 h 4020871"/>
              <a:gd name="connsiteX9" fmla="*/ 2028366 w 3243825"/>
              <a:gd name="connsiteY9" fmla="*/ 2248059 h 4020871"/>
              <a:gd name="connsiteX10" fmla="*/ 2056590 w 3243825"/>
              <a:gd name="connsiteY10" fmla="*/ 2280812 h 4020871"/>
              <a:gd name="connsiteX11" fmla="*/ 2089800 w 3243825"/>
              <a:gd name="connsiteY11" fmla="*/ 2331063 h 4020871"/>
              <a:gd name="connsiteX12" fmla="*/ 2033799 w 3243825"/>
              <a:gd name="connsiteY12" fmla="*/ 2329140 h 4020871"/>
              <a:gd name="connsiteX13" fmla="*/ 1782979 w 3243825"/>
              <a:gd name="connsiteY13" fmla="*/ 2320529 h 4020871"/>
              <a:gd name="connsiteX14" fmla="*/ 1768159 w 3243825"/>
              <a:gd name="connsiteY14" fmla="*/ 2320020 h 4020871"/>
              <a:gd name="connsiteX15" fmla="*/ 1779949 w 3243825"/>
              <a:gd name="connsiteY15" fmla="*/ 2320021 h 4020871"/>
              <a:gd name="connsiteX16" fmla="*/ 1825264 w 3243825"/>
              <a:gd name="connsiteY16" fmla="*/ 2261858 h 4020871"/>
              <a:gd name="connsiteX17" fmla="*/ 1826713 w 3243825"/>
              <a:gd name="connsiteY17" fmla="*/ 2260693 h 4020871"/>
              <a:gd name="connsiteX18" fmla="*/ 1830188 w 3243825"/>
              <a:gd name="connsiteY18" fmla="*/ 2264863 h 4020871"/>
              <a:gd name="connsiteX19" fmla="*/ 1871505 w 3243825"/>
              <a:gd name="connsiteY19" fmla="*/ 2247407 h 4020871"/>
              <a:gd name="connsiteX20" fmla="*/ 1862936 w 3243825"/>
              <a:gd name="connsiteY20" fmla="*/ 2236028 h 4020871"/>
              <a:gd name="connsiteX21" fmla="*/ 1862052 w 3243825"/>
              <a:gd name="connsiteY21" fmla="*/ 2232293 h 4020871"/>
              <a:gd name="connsiteX22" fmla="*/ 1863840 w 3243825"/>
              <a:gd name="connsiteY22" fmla="*/ 2230856 h 4020871"/>
              <a:gd name="connsiteX23" fmla="*/ 1870281 w 3243825"/>
              <a:gd name="connsiteY23" fmla="*/ 2230856 h 4020871"/>
              <a:gd name="connsiteX24" fmla="*/ 1871505 w 3243825"/>
              <a:gd name="connsiteY24" fmla="*/ 2230855 h 4020871"/>
              <a:gd name="connsiteX25" fmla="*/ 1871505 w 3243825"/>
              <a:gd name="connsiteY25" fmla="*/ 2272234 h 4020871"/>
              <a:gd name="connsiteX26" fmla="*/ 1912822 w 3243825"/>
              <a:gd name="connsiteY26" fmla="*/ 2274561 h 4020871"/>
              <a:gd name="connsiteX27" fmla="*/ 1920473 w 3243825"/>
              <a:gd name="connsiteY27" fmla="*/ 2263958 h 4020871"/>
              <a:gd name="connsiteX28" fmla="*/ 1920473 w 3243825"/>
              <a:gd name="connsiteY28" fmla="*/ 2259562 h 4020871"/>
              <a:gd name="connsiteX29" fmla="*/ 1920473 w 3243825"/>
              <a:gd name="connsiteY29" fmla="*/ 2230856 h 4020871"/>
              <a:gd name="connsiteX30" fmla="*/ 1920473 w 3243825"/>
              <a:gd name="connsiteY30" fmla="*/ 2263958 h 4020871"/>
              <a:gd name="connsiteX31" fmla="*/ 1920473 w 3243825"/>
              <a:gd name="connsiteY31" fmla="*/ 2274303 h 4020871"/>
              <a:gd name="connsiteX32" fmla="*/ 1920473 w 3243825"/>
              <a:gd name="connsiteY32" fmla="*/ 2280510 h 4020871"/>
              <a:gd name="connsiteX33" fmla="*/ 1969442 w 3243825"/>
              <a:gd name="connsiteY33" fmla="*/ 2280510 h 4020871"/>
              <a:gd name="connsiteX34" fmla="*/ 1969441 w 3243825"/>
              <a:gd name="connsiteY34" fmla="*/ 2272234 h 4020871"/>
              <a:gd name="connsiteX35" fmla="*/ 1969441 w 3243825"/>
              <a:gd name="connsiteY35" fmla="*/ 2271897 h 4020871"/>
              <a:gd name="connsiteX36" fmla="*/ 1969441 w 3243825"/>
              <a:gd name="connsiteY36" fmla="*/ 2266803 h 4020871"/>
              <a:gd name="connsiteX37" fmla="*/ 1969442 w 3243825"/>
              <a:gd name="connsiteY37" fmla="*/ 2253614 h 4020871"/>
              <a:gd name="connsiteX38" fmla="*/ 1969442 w 3243825"/>
              <a:gd name="connsiteY38" fmla="*/ 2237814 h 4020871"/>
              <a:gd name="connsiteX39" fmla="*/ 1969442 w 3243825"/>
              <a:gd name="connsiteY39" fmla="*/ 2236545 h 4020871"/>
              <a:gd name="connsiteX40" fmla="*/ 1969442 w 3243825"/>
              <a:gd name="connsiteY40" fmla="*/ 2222580 h 4020871"/>
              <a:gd name="connsiteX41" fmla="*/ 1998822 w 3243825"/>
              <a:gd name="connsiteY41" fmla="*/ 2065342 h 4020871"/>
              <a:gd name="connsiteX42" fmla="*/ 1842125 w 3243825"/>
              <a:gd name="connsiteY42" fmla="*/ 2065342 h 4020871"/>
              <a:gd name="connsiteX43" fmla="*/ 1842124 w 3243825"/>
              <a:gd name="connsiteY43" fmla="*/ 2090169 h 4020871"/>
              <a:gd name="connsiteX44" fmla="*/ 1822537 w 3243825"/>
              <a:gd name="connsiteY44" fmla="*/ 2106720 h 4020871"/>
              <a:gd name="connsiteX45" fmla="*/ 1822537 w 3243825"/>
              <a:gd name="connsiteY45" fmla="*/ 2214304 h 4020871"/>
              <a:gd name="connsiteX46" fmla="*/ 1822537 w 3243825"/>
              <a:gd name="connsiteY46" fmla="*/ 2241785 h 4020871"/>
              <a:gd name="connsiteX47" fmla="*/ 1785751 w 3243825"/>
              <a:gd name="connsiteY47" fmla="*/ 2280340 h 4020871"/>
              <a:gd name="connsiteX48" fmla="*/ 1763912 w 3243825"/>
              <a:gd name="connsiteY48" fmla="*/ 2311939 h 4020871"/>
              <a:gd name="connsiteX49" fmla="*/ 1760469 w 3243825"/>
              <a:gd name="connsiteY49" fmla="*/ 2319756 h 4020871"/>
              <a:gd name="connsiteX50" fmla="*/ 1670971 w 3243825"/>
              <a:gd name="connsiteY50" fmla="*/ 2316684 h 4020871"/>
              <a:gd name="connsiteX51" fmla="*/ 1542987 w 3243825"/>
              <a:gd name="connsiteY51" fmla="*/ 2312290 h 4020871"/>
              <a:gd name="connsiteX52" fmla="*/ 1542794 w 3243825"/>
              <a:gd name="connsiteY52" fmla="*/ 2312335 h 4020871"/>
              <a:gd name="connsiteX53" fmla="*/ 1541502 w 3243825"/>
              <a:gd name="connsiteY53" fmla="*/ 2312290 h 4020871"/>
              <a:gd name="connsiteX54" fmla="*/ 1502123 w 3243825"/>
              <a:gd name="connsiteY54" fmla="*/ 2337333 h 4020871"/>
              <a:gd name="connsiteX55" fmla="*/ 1502123 w 3243825"/>
              <a:gd name="connsiteY55" fmla="*/ 2379071 h 4020871"/>
              <a:gd name="connsiteX56" fmla="*/ 1502475 w 3243825"/>
              <a:gd name="connsiteY56" fmla="*/ 2379279 h 4020871"/>
              <a:gd name="connsiteX57" fmla="*/ 1502457 w 3243825"/>
              <a:gd name="connsiteY57" fmla="*/ 2379893 h 4020871"/>
              <a:gd name="connsiteX58" fmla="*/ 1493860 w 3243825"/>
              <a:gd name="connsiteY58" fmla="*/ 2678385 h 4020871"/>
              <a:gd name="connsiteX59" fmla="*/ 1523336 w 3243825"/>
              <a:gd name="connsiteY59" fmla="*/ 2711666 h 4020871"/>
              <a:gd name="connsiteX60" fmla="*/ 2250413 w 3243825"/>
              <a:gd name="connsiteY60" fmla="*/ 2736627 h 4020871"/>
              <a:gd name="connsiteX61" fmla="*/ 2289715 w 3243825"/>
              <a:gd name="connsiteY61" fmla="*/ 2703346 h 4020871"/>
              <a:gd name="connsiteX62" fmla="*/ 2296297 w 3243825"/>
              <a:gd name="connsiteY62" fmla="*/ 2474813 h 4020871"/>
              <a:gd name="connsiteX63" fmla="*/ 2297830 w 3243825"/>
              <a:gd name="connsiteY63" fmla="*/ 2421575 h 4020871"/>
              <a:gd name="connsiteX64" fmla="*/ 2299539 w 3243825"/>
              <a:gd name="connsiteY64" fmla="*/ 2420809 h 4020871"/>
              <a:gd name="connsiteX65" fmla="*/ 2299539 w 3243825"/>
              <a:gd name="connsiteY65" fmla="*/ 2362376 h 4020871"/>
              <a:gd name="connsiteX66" fmla="*/ 2299535 w 3243825"/>
              <a:gd name="connsiteY66" fmla="*/ 2362367 h 4020871"/>
              <a:gd name="connsiteX67" fmla="*/ 2299540 w 3243825"/>
              <a:gd name="connsiteY67" fmla="*/ 2362212 h 4020871"/>
              <a:gd name="connsiteX68" fmla="*/ 2270064 w 3243825"/>
              <a:gd name="connsiteY68" fmla="*/ 2337251 h 4020871"/>
              <a:gd name="connsiteX69" fmla="*/ 2140659 w 3243825"/>
              <a:gd name="connsiteY69" fmla="*/ 2332809 h 4020871"/>
              <a:gd name="connsiteX70" fmla="*/ 2099662 w 3243825"/>
              <a:gd name="connsiteY70" fmla="*/ 2331401 h 4020871"/>
              <a:gd name="connsiteX71" fmla="*/ 2103284 w 3243825"/>
              <a:gd name="connsiteY71" fmla="*/ 2328330 h 4020871"/>
              <a:gd name="connsiteX72" fmla="*/ 2023674 w 3243825"/>
              <a:gd name="connsiteY72" fmla="*/ 2227583 h 4020871"/>
              <a:gd name="connsiteX73" fmla="*/ 2018409 w 3243825"/>
              <a:gd name="connsiteY73" fmla="*/ 2224612 h 4020871"/>
              <a:gd name="connsiteX74" fmla="*/ 2018410 w 3243825"/>
              <a:gd name="connsiteY74" fmla="*/ 2216373 h 4020871"/>
              <a:gd name="connsiteX75" fmla="*/ 2018410 w 3243825"/>
              <a:gd name="connsiteY75" fmla="*/ 2172926 h 4020871"/>
              <a:gd name="connsiteX76" fmla="*/ 2037997 w 3243825"/>
              <a:gd name="connsiteY76" fmla="*/ 2181201 h 4020871"/>
              <a:gd name="connsiteX77" fmla="*/ 2037997 w 3243825"/>
              <a:gd name="connsiteY77" fmla="*/ 2214304 h 4020871"/>
              <a:gd name="connsiteX78" fmla="*/ 2077171 w 3243825"/>
              <a:gd name="connsiteY78" fmla="*/ 2239131 h 4020871"/>
              <a:gd name="connsiteX79" fmla="*/ 2077171 w 3243825"/>
              <a:gd name="connsiteY79" fmla="*/ 2156374 h 4020871"/>
              <a:gd name="connsiteX80" fmla="*/ 2018410 w 3243825"/>
              <a:gd name="connsiteY80" fmla="*/ 2106720 h 4020871"/>
              <a:gd name="connsiteX81" fmla="*/ 1998822 w 3243825"/>
              <a:gd name="connsiteY81" fmla="*/ 2065342 h 4020871"/>
              <a:gd name="connsiteX82" fmla="*/ 2825538 w 3243825"/>
              <a:gd name="connsiteY82" fmla="*/ 1411897 h 4020871"/>
              <a:gd name="connsiteX83" fmla="*/ 2838233 w 3243825"/>
              <a:gd name="connsiteY83" fmla="*/ 1413018 h 4020871"/>
              <a:gd name="connsiteX84" fmla="*/ 2943649 w 3243825"/>
              <a:gd name="connsiteY84" fmla="*/ 1627033 h 4020871"/>
              <a:gd name="connsiteX85" fmla="*/ 2941291 w 3243825"/>
              <a:gd name="connsiteY85" fmla="*/ 1645751 h 4020871"/>
              <a:gd name="connsiteX86" fmla="*/ 2878210 w 3243825"/>
              <a:gd name="connsiteY86" fmla="*/ 1517609 h 4020871"/>
              <a:gd name="connsiteX87" fmla="*/ 2878316 w 3243825"/>
              <a:gd name="connsiteY87" fmla="*/ 1517361 h 4020871"/>
              <a:gd name="connsiteX88" fmla="*/ 2888455 w 3243825"/>
              <a:gd name="connsiteY88" fmla="*/ 1491770 h 4020871"/>
              <a:gd name="connsiteX89" fmla="*/ 2869319 w 3243825"/>
              <a:gd name="connsiteY89" fmla="*/ 1475899 h 4020871"/>
              <a:gd name="connsiteX90" fmla="*/ 2850138 w 3243825"/>
              <a:gd name="connsiteY90" fmla="*/ 1460958 h 4020871"/>
              <a:gd name="connsiteX91" fmla="*/ 2825538 w 3243825"/>
              <a:gd name="connsiteY91" fmla="*/ 1411897 h 4020871"/>
              <a:gd name="connsiteX92" fmla="*/ 2358585 w 3243825"/>
              <a:gd name="connsiteY92" fmla="*/ 0 h 4020871"/>
              <a:gd name="connsiteX93" fmla="*/ 2338612 w 3243825"/>
              <a:gd name="connsiteY93" fmla="*/ 864 h 4020871"/>
              <a:gd name="connsiteX94" fmla="*/ 2329590 w 3243825"/>
              <a:gd name="connsiteY94" fmla="*/ 4142 h 4020871"/>
              <a:gd name="connsiteX95" fmla="*/ 2322870 w 3243825"/>
              <a:gd name="connsiteY95" fmla="*/ 5669 h 4020871"/>
              <a:gd name="connsiteX96" fmla="*/ 2315964 w 3243825"/>
              <a:gd name="connsiteY96" fmla="*/ 10916 h 4020871"/>
              <a:gd name="connsiteX97" fmla="*/ 2309059 w 3243825"/>
              <a:gd name="connsiteY97" fmla="*/ 16163 h 4020871"/>
              <a:gd name="connsiteX98" fmla="*/ 2301873 w 3243825"/>
              <a:gd name="connsiteY98" fmla="*/ 26988 h 4020871"/>
              <a:gd name="connsiteX99" fmla="*/ 2299013 w 3243825"/>
              <a:gd name="connsiteY99" fmla="*/ 39894 h 4020871"/>
              <a:gd name="connsiteX100" fmla="*/ 2296245 w 3243825"/>
              <a:gd name="connsiteY100" fmla="*/ 50941 h 4020871"/>
              <a:gd name="connsiteX101" fmla="*/ 2297989 w 3243825"/>
              <a:gd name="connsiteY101" fmla="*/ 60349 h 4020871"/>
              <a:gd name="connsiteX102" fmla="*/ 2299639 w 3243825"/>
              <a:gd name="connsiteY102" fmla="*/ 71617 h 4020871"/>
              <a:gd name="connsiteX103" fmla="*/ 2303591 w 3243825"/>
              <a:gd name="connsiteY103" fmla="*/ 81136 h 4020871"/>
              <a:gd name="connsiteX104" fmla="*/ 2316100 w 3243825"/>
              <a:gd name="connsiteY104" fmla="*/ 96675 h 4020871"/>
              <a:gd name="connsiteX105" fmla="*/ 2330911 w 3243825"/>
              <a:gd name="connsiteY105" fmla="*/ 110466 h 4020871"/>
              <a:gd name="connsiteX106" fmla="*/ 2343606 w 3243825"/>
              <a:gd name="connsiteY106" fmla="*/ 122287 h 4020871"/>
              <a:gd name="connsiteX107" fmla="*/ 2358696 w 3243825"/>
              <a:gd name="connsiteY107" fmla="*/ 130499 h 4020871"/>
              <a:gd name="connsiteX108" fmla="*/ 2343234 w 3243825"/>
              <a:gd name="connsiteY108" fmla="*/ 129725 h 4020871"/>
              <a:gd name="connsiteX109" fmla="*/ 2299056 w 3243825"/>
              <a:gd name="connsiteY109" fmla="*/ 127513 h 4020871"/>
              <a:gd name="connsiteX110" fmla="*/ 2270340 w 3243825"/>
              <a:gd name="connsiteY110" fmla="*/ 126076 h 4020871"/>
              <a:gd name="connsiteX111" fmla="*/ 2237113 w 3243825"/>
              <a:gd name="connsiteY111" fmla="*/ 126277 h 4020871"/>
              <a:gd name="connsiteX112" fmla="*/ 2201584 w 3243825"/>
              <a:gd name="connsiteY112" fmla="*/ 128227 h 4020871"/>
              <a:gd name="connsiteX113" fmla="*/ 2163660 w 3243825"/>
              <a:gd name="connsiteY113" fmla="*/ 133785 h 4020871"/>
              <a:gd name="connsiteX114" fmla="*/ 2123528 w 3243825"/>
              <a:gd name="connsiteY114" fmla="*/ 139233 h 4020871"/>
              <a:gd name="connsiteX115" fmla="*/ 2083209 w 3243825"/>
              <a:gd name="connsiteY115" fmla="*/ 148399 h 4020871"/>
              <a:gd name="connsiteX116" fmla="*/ 2045006 w 3243825"/>
              <a:gd name="connsiteY116" fmla="*/ 159536 h 4020871"/>
              <a:gd name="connsiteX117" fmla="*/ 2006617 w 3243825"/>
              <a:gd name="connsiteY117" fmla="*/ 174393 h 4020871"/>
              <a:gd name="connsiteX118" fmla="*/ 1988387 w 3243825"/>
              <a:gd name="connsiteY118" fmla="*/ 184665 h 4020871"/>
              <a:gd name="connsiteX119" fmla="*/ 1972459 w 3243825"/>
              <a:gd name="connsiteY119" fmla="*/ 193189 h 4020871"/>
              <a:gd name="connsiteX120" fmla="*/ 1956345 w 3243825"/>
              <a:gd name="connsiteY120" fmla="*/ 205431 h 4020871"/>
              <a:gd name="connsiteX121" fmla="*/ 1940231 w 3243825"/>
              <a:gd name="connsiteY121" fmla="*/ 217674 h 4020871"/>
              <a:gd name="connsiteX122" fmla="*/ 1926326 w 3243825"/>
              <a:gd name="connsiteY122" fmla="*/ 230027 h 4020871"/>
              <a:gd name="connsiteX123" fmla="*/ 1912235 w 3243825"/>
              <a:gd name="connsiteY123" fmla="*/ 246100 h 4020871"/>
              <a:gd name="connsiteX124" fmla="*/ 1900446 w 3243825"/>
              <a:gd name="connsiteY124" fmla="*/ 260423 h 4020871"/>
              <a:gd name="connsiteX125" fmla="*/ 1888470 w 3243825"/>
              <a:gd name="connsiteY125" fmla="*/ 278465 h 4020871"/>
              <a:gd name="connsiteX126" fmla="*/ 1887006 w 3243825"/>
              <a:gd name="connsiteY126" fmla="*/ 263479 h 4020871"/>
              <a:gd name="connsiteX127" fmla="*/ 1882148 w 3243825"/>
              <a:gd name="connsiteY127" fmla="*/ 227816 h 4020871"/>
              <a:gd name="connsiteX128" fmla="*/ 1872965 w 3243825"/>
              <a:gd name="connsiteY128" fmla="*/ 190073 h 4020871"/>
              <a:gd name="connsiteX129" fmla="*/ 1866990 w 3243825"/>
              <a:gd name="connsiteY129" fmla="*/ 176724 h 4020871"/>
              <a:gd name="connsiteX130" fmla="*/ 1860736 w 3243825"/>
              <a:gd name="connsiteY130" fmla="*/ 168954 h 4020871"/>
              <a:gd name="connsiteX131" fmla="*/ 1858620 w 3243825"/>
              <a:gd name="connsiteY131" fmla="*/ 166984 h 4020871"/>
              <a:gd name="connsiteX132" fmla="*/ 1854202 w 3243825"/>
              <a:gd name="connsiteY132" fmla="*/ 166763 h 4020871"/>
              <a:gd name="connsiteX133" fmla="*/ 1840763 w 3243825"/>
              <a:gd name="connsiteY133" fmla="*/ 169818 h 4020871"/>
              <a:gd name="connsiteX134" fmla="*/ 1827136 w 3243825"/>
              <a:gd name="connsiteY134" fmla="*/ 176593 h 4020871"/>
              <a:gd name="connsiteX135" fmla="*/ 1813231 w 3243825"/>
              <a:gd name="connsiteY135" fmla="*/ 188946 h 4020871"/>
              <a:gd name="connsiteX136" fmla="*/ 1806232 w 3243825"/>
              <a:gd name="connsiteY136" fmla="*/ 196053 h 4020871"/>
              <a:gd name="connsiteX137" fmla="*/ 1799140 w 3243825"/>
              <a:gd name="connsiteY137" fmla="*/ 205019 h 4020871"/>
              <a:gd name="connsiteX138" fmla="*/ 1794164 w 3243825"/>
              <a:gd name="connsiteY138" fmla="*/ 215955 h 4020871"/>
              <a:gd name="connsiteX139" fmla="*/ 1791303 w 3243825"/>
              <a:gd name="connsiteY139" fmla="*/ 228861 h 4020871"/>
              <a:gd name="connsiteX140" fmla="*/ 1788443 w 3243825"/>
              <a:gd name="connsiteY140" fmla="*/ 241767 h 4020871"/>
              <a:gd name="connsiteX141" fmla="*/ 1787698 w 3243825"/>
              <a:gd name="connsiteY141" fmla="*/ 256643 h 4020871"/>
              <a:gd name="connsiteX142" fmla="*/ 1789069 w 3243825"/>
              <a:gd name="connsiteY142" fmla="*/ 273489 h 4020871"/>
              <a:gd name="connsiteX143" fmla="*/ 1792650 w 3243825"/>
              <a:gd name="connsiteY143" fmla="*/ 290446 h 4020871"/>
              <a:gd name="connsiteX144" fmla="*/ 1775164 w 3243825"/>
              <a:gd name="connsiteY144" fmla="*/ 285842 h 4020871"/>
              <a:gd name="connsiteX145" fmla="*/ 1755470 w 3243825"/>
              <a:gd name="connsiteY145" fmla="*/ 281129 h 4020871"/>
              <a:gd name="connsiteX146" fmla="*/ 1733474 w 3243825"/>
              <a:gd name="connsiteY146" fmla="*/ 278164 h 4020871"/>
              <a:gd name="connsiteX147" fmla="*/ 1722337 w 3243825"/>
              <a:gd name="connsiteY147" fmla="*/ 279470 h 4020871"/>
              <a:gd name="connsiteX148" fmla="*/ 1711199 w 3243825"/>
              <a:gd name="connsiteY148" fmla="*/ 280776 h 4020871"/>
              <a:gd name="connsiteX149" fmla="*/ 1699968 w 3243825"/>
              <a:gd name="connsiteY149" fmla="*/ 283942 h 4020871"/>
              <a:gd name="connsiteX150" fmla="*/ 1690947 w 3243825"/>
              <a:gd name="connsiteY150" fmla="*/ 287220 h 4020871"/>
              <a:gd name="connsiteX151" fmla="*/ 1683948 w 3243825"/>
              <a:gd name="connsiteY151" fmla="*/ 294326 h 4020871"/>
              <a:gd name="connsiteX152" fmla="*/ 1676856 w 3243825"/>
              <a:gd name="connsiteY152" fmla="*/ 303292 h 4020871"/>
              <a:gd name="connsiteX153" fmla="*/ 1671879 w 3243825"/>
              <a:gd name="connsiteY153" fmla="*/ 314228 h 4020871"/>
              <a:gd name="connsiteX154" fmla="*/ 1671228 w 3243825"/>
              <a:gd name="connsiteY154" fmla="*/ 327244 h 4020871"/>
              <a:gd name="connsiteX155" fmla="*/ 1670483 w 3243825"/>
              <a:gd name="connsiteY155" fmla="*/ 342121 h 4020871"/>
              <a:gd name="connsiteX156" fmla="*/ 1672133 w 3243825"/>
              <a:gd name="connsiteY156" fmla="*/ 353388 h 4020871"/>
              <a:gd name="connsiteX157" fmla="*/ 1675993 w 3243825"/>
              <a:gd name="connsiteY157" fmla="*/ 364767 h 4020871"/>
              <a:gd name="connsiteX158" fmla="*/ 1682154 w 3243825"/>
              <a:gd name="connsiteY158" fmla="*/ 374396 h 4020871"/>
              <a:gd name="connsiteX159" fmla="*/ 1686106 w 3243825"/>
              <a:gd name="connsiteY159" fmla="*/ 383914 h 4020871"/>
              <a:gd name="connsiteX160" fmla="*/ 1694663 w 3243825"/>
              <a:gd name="connsiteY160" fmla="*/ 389935 h 4020871"/>
              <a:gd name="connsiteX161" fmla="*/ 1709567 w 3243825"/>
              <a:gd name="connsiteY161" fmla="*/ 401867 h 4020871"/>
              <a:gd name="connsiteX162" fmla="*/ 1722448 w 3243825"/>
              <a:gd name="connsiteY162" fmla="*/ 409968 h 4020871"/>
              <a:gd name="connsiteX163" fmla="*/ 1735515 w 3243825"/>
              <a:gd name="connsiteY163" fmla="*/ 414351 h 4020871"/>
              <a:gd name="connsiteX164" fmla="*/ 1748675 w 3243825"/>
              <a:gd name="connsiteY164" fmla="*/ 416873 h 4020871"/>
              <a:gd name="connsiteX165" fmla="*/ 1748024 w 3243825"/>
              <a:gd name="connsiteY165" fmla="*/ 429890 h 4020871"/>
              <a:gd name="connsiteX166" fmla="*/ 1748371 w 3243825"/>
              <a:gd name="connsiteY166" fmla="*/ 467191 h 4020871"/>
              <a:gd name="connsiteX167" fmla="*/ 1749370 w 3243825"/>
              <a:gd name="connsiteY167" fmla="*/ 491475 h 4020871"/>
              <a:gd name="connsiteX168" fmla="*/ 1752391 w 3243825"/>
              <a:gd name="connsiteY168" fmla="*/ 519590 h 4020871"/>
              <a:gd name="connsiteX169" fmla="*/ 1757529 w 3243825"/>
              <a:gd name="connsiteY169" fmla="*/ 549673 h 4020871"/>
              <a:gd name="connsiteX170" fmla="*/ 1766898 w 3243825"/>
              <a:gd name="connsiteY170" fmla="*/ 583698 h 4020871"/>
              <a:gd name="connsiteX171" fmla="*/ 1778476 w 3243825"/>
              <a:gd name="connsiteY171" fmla="*/ 617833 h 4020871"/>
              <a:gd name="connsiteX172" fmla="*/ 1794472 w 3243825"/>
              <a:gd name="connsiteY172" fmla="*/ 652188 h 4020871"/>
              <a:gd name="connsiteX173" fmla="*/ 1814886 w 3243825"/>
              <a:gd name="connsiteY173" fmla="*/ 686765 h 4020871"/>
              <a:gd name="connsiteX174" fmla="*/ 1825185 w 3243825"/>
              <a:gd name="connsiteY174" fmla="*/ 702194 h 4020871"/>
              <a:gd name="connsiteX175" fmla="*/ 1839810 w 3243825"/>
              <a:gd name="connsiteY175" fmla="*/ 719704 h 4020871"/>
              <a:gd name="connsiteX176" fmla="*/ 1854528 w 3243825"/>
              <a:gd name="connsiteY176" fmla="*/ 735354 h 4020871"/>
              <a:gd name="connsiteX177" fmla="*/ 1871454 w 3243825"/>
              <a:gd name="connsiteY177" fmla="*/ 751115 h 4020871"/>
              <a:gd name="connsiteX178" fmla="*/ 1888474 w 3243825"/>
              <a:gd name="connsiteY178" fmla="*/ 765016 h 4020871"/>
              <a:gd name="connsiteX179" fmla="*/ 1907703 w 3243825"/>
              <a:gd name="connsiteY179" fmla="*/ 779028 h 4020871"/>
              <a:gd name="connsiteX180" fmla="*/ 1929140 w 3243825"/>
              <a:gd name="connsiteY180" fmla="*/ 793151 h 4020871"/>
              <a:gd name="connsiteX181" fmla="*/ 1937326 w 3243825"/>
              <a:gd name="connsiteY181" fmla="*/ 797417 h 4020871"/>
              <a:gd name="connsiteX182" fmla="*/ 1934836 w 3243825"/>
              <a:gd name="connsiteY182" fmla="*/ 812078 h 4020871"/>
              <a:gd name="connsiteX183" fmla="*/ 1938230 w 3243825"/>
              <a:gd name="connsiteY183" fmla="*/ 832754 h 4020871"/>
              <a:gd name="connsiteX184" fmla="*/ 1943740 w 3243825"/>
              <a:gd name="connsiteY184" fmla="*/ 855400 h 4020871"/>
              <a:gd name="connsiteX185" fmla="*/ 1951552 w 3243825"/>
              <a:gd name="connsiteY185" fmla="*/ 876297 h 4020871"/>
              <a:gd name="connsiteX186" fmla="*/ 1963781 w 3243825"/>
              <a:gd name="connsiteY186" fmla="*/ 897415 h 4020871"/>
              <a:gd name="connsiteX187" fmla="*/ 1978220 w 3243825"/>
              <a:gd name="connsiteY187" fmla="*/ 918644 h 4020871"/>
              <a:gd name="connsiteX188" fmla="*/ 1995053 w 3243825"/>
              <a:gd name="connsiteY188" fmla="*/ 936264 h 4020871"/>
              <a:gd name="connsiteX189" fmla="*/ 2016398 w 3243825"/>
              <a:gd name="connsiteY189" fmla="*/ 952246 h 4020871"/>
              <a:gd name="connsiteX190" fmla="*/ 2027163 w 3243825"/>
              <a:gd name="connsiteY190" fmla="*/ 958377 h 4020871"/>
              <a:gd name="connsiteX191" fmla="*/ 2037928 w 3243825"/>
              <a:gd name="connsiteY191" fmla="*/ 964509 h 4020871"/>
              <a:gd name="connsiteX192" fmla="*/ 2051089 w 3243825"/>
              <a:gd name="connsiteY192" fmla="*/ 967031 h 4020871"/>
              <a:gd name="connsiteX193" fmla="*/ 2064156 w 3243825"/>
              <a:gd name="connsiteY193" fmla="*/ 971414 h 4020871"/>
              <a:gd name="connsiteX194" fmla="*/ 2077409 w 3243825"/>
              <a:gd name="connsiteY194" fmla="*/ 972077 h 4020871"/>
              <a:gd name="connsiteX195" fmla="*/ 2092872 w 3243825"/>
              <a:gd name="connsiteY195" fmla="*/ 972851 h 4020871"/>
              <a:gd name="connsiteX196" fmla="*/ 2108427 w 3243825"/>
              <a:gd name="connsiteY196" fmla="*/ 971766 h 4020871"/>
              <a:gd name="connsiteX197" fmla="*/ 2124076 w 3243825"/>
              <a:gd name="connsiteY197" fmla="*/ 968821 h 4020871"/>
              <a:gd name="connsiteX198" fmla="*/ 2139817 w 3243825"/>
              <a:gd name="connsiteY198" fmla="*/ 964016 h 4020871"/>
              <a:gd name="connsiteX199" fmla="*/ 2155295 w 3243825"/>
              <a:gd name="connsiteY199" fmla="*/ 957503 h 4020871"/>
              <a:gd name="connsiteX200" fmla="*/ 2163651 w 3243825"/>
              <a:gd name="connsiteY200" fmla="*/ 974531 h 4020871"/>
              <a:gd name="connsiteX201" fmla="*/ 2177903 w 3243825"/>
              <a:gd name="connsiteY201" fmla="*/ 999478 h 4020871"/>
              <a:gd name="connsiteX202" fmla="*/ 2192248 w 3243825"/>
              <a:gd name="connsiteY202" fmla="*/ 1022567 h 4020871"/>
              <a:gd name="connsiteX203" fmla="*/ 2208989 w 3243825"/>
              <a:gd name="connsiteY203" fmla="*/ 1042046 h 4020871"/>
              <a:gd name="connsiteX204" fmla="*/ 2225916 w 3243825"/>
              <a:gd name="connsiteY204" fmla="*/ 1057807 h 4020871"/>
              <a:gd name="connsiteX205" fmla="*/ 2234379 w 3243825"/>
              <a:gd name="connsiteY205" fmla="*/ 1065688 h 4020871"/>
              <a:gd name="connsiteX206" fmla="*/ 2245144 w 3243825"/>
              <a:gd name="connsiteY206" fmla="*/ 1071819 h 4020871"/>
              <a:gd name="connsiteX207" fmla="*/ 2273395 w 3243825"/>
              <a:gd name="connsiteY207" fmla="*/ 1082554 h 4020871"/>
              <a:gd name="connsiteX208" fmla="*/ 2308365 w 3243825"/>
              <a:gd name="connsiteY208" fmla="*/ 1091761 h 4020871"/>
              <a:gd name="connsiteX209" fmla="*/ 2345637 w 3243825"/>
              <a:gd name="connsiteY209" fmla="*/ 1099219 h 4020871"/>
              <a:gd name="connsiteX210" fmla="*/ 2381690 w 3243825"/>
              <a:gd name="connsiteY210" fmla="*/ 1102549 h 4020871"/>
              <a:gd name="connsiteX211" fmla="*/ 2388325 w 3243825"/>
              <a:gd name="connsiteY211" fmla="*/ 1131183 h 4020871"/>
              <a:gd name="connsiteX212" fmla="*/ 2405506 w 3243825"/>
              <a:gd name="connsiteY212" fmla="*/ 1186104 h 4020871"/>
              <a:gd name="connsiteX213" fmla="*/ 2407568 w 3243825"/>
              <a:gd name="connsiteY213" fmla="*/ 1191978 h 4020871"/>
              <a:gd name="connsiteX214" fmla="*/ 2295526 w 3243825"/>
              <a:gd name="connsiteY214" fmla="*/ 1171278 h 4020871"/>
              <a:gd name="connsiteX215" fmla="*/ 2294316 w 3243825"/>
              <a:gd name="connsiteY215" fmla="*/ 1195452 h 4020871"/>
              <a:gd name="connsiteX216" fmla="*/ 2290564 w 3243825"/>
              <a:gd name="connsiteY216" fmla="*/ 1202921 h 4020871"/>
              <a:gd name="connsiteX217" fmla="*/ 2237920 w 3243825"/>
              <a:gd name="connsiteY217" fmla="*/ 1182903 h 4020871"/>
              <a:gd name="connsiteX218" fmla="*/ 2174079 w 3243825"/>
              <a:gd name="connsiteY218" fmla="*/ 1166614 h 4020871"/>
              <a:gd name="connsiteX219" fmla="*/ 2086916 w 3243825"/>
              <a:gd name="connsiteY219" fmla="*/ 1146538 h 4020871"/>
              <a:gd name="connsiteX220" fmla="*/ 1999754 w 3243825"/>
              <a:gd name="connsiteY220" fmla="*/ 1126463 h 4020871"/>
              <a:gd name="connsiteX221" fmla="*/ 1900342 w 3243825"/>
              <a:gd name="connsiteY221" fmla="*/ 1116249 h 4020871"/>
              <a:gd name="connsiteX222" fmla="*/ 1800669 w 3243825"/>
              <a:gd name="connsiteY222" fmla="*/ 1111259 h 4020871"/>
              <a:gd name="connsiteX223" fmla="*/ 1689138 w 3243825"/>
              <a:gd name="connsiteY223" fmla="*/ 1108295 h 4020871"/>
              <a:gd name="connsiteX224" fmla="*/ 1589072 w 3243825"/>
              <a:gd name="connsiteY224" fmla="*/ 1111143 h 4020871"/>
              <a:gd name="connsiteX225" fmla="*/ 1371090 w 3243825"/>
              <a:gd name="connsiteY225" fmla="*/ 1121181 h 4020871"/>
              <a:gd name="connsiteX226" fmla="*/ 1147114 w 3243825"/>
              <a:gd name="connsiteY226" fmla="*/ 1133538 h 4020871"/>
              <a:gd name="connsiteX227" fmla="*/ 1041185 w 3243825"/>
              <a:gd name="connsiteY227" fmla="*/ 1136092 h 4020871"/>
              <a:gd name="connsiteX228" fmla="*/ 923530 w 3243825"/>
              <a:gd name="connsiteY228" fmla="*/ 1138059 h 4020871"/>
              <a:gd name="connsiteX229" fmla="*/ 812392 w 3243825"/>
              <a:gd name="connsiteY229" fmla="*/ 1127258 h 4020871"/>
              <a:gd name="connsiteX230" fmla="*/ 706986 w 3243825"/>
              <a:gd name="connsiteY230" fmla="*/ 1119363 h 4020871"/>
              <a:gd name="connsiteX231" fmla="*/ 602234 w 3243825"/>
              <a:gd name="connsiteY231" fmla="*/ 1098407 h 4020871"/>
              <a:gd name="connsiteX232" fmla="*/ 544126 w 3243825"/>
              <a:gd name="connsiteY232" fmla="*/ 1085023 h 4020871"/>
              <a:gd name="connsiteX233" fmla="*/ 492142 w 3243825"/>
              <a:gd name="connsiteY233" fmla="*/ 1066709 h 4020871"/>
              <a:gd name="connsiteX234" fmla="*/ 434295 w 3243825"/>
              <a:gd name="connsiteY234" fmla="*/ 1048100 h 4020871"/>
              <a:gd name="connsiteX235" fmla="*/ 388306 w 3243825"/>
              <a:gd name="connsiteY235" fmla="*/ 1027467 h 4020871"/>
              <a:gd name="connsiteX236" fmla="*/ 336452 w 3243825"/>
              <a:gd name="connsiteY236" fmla="*/ 1006540 h 4020871"/>
              <a:gd name="connsiteX237" fmla="*/ 279129 w 3243825"/>
              <a:gd name="connsiteY237" fmla="*/ 977483 h 4020871"/>
              <a:gd name="connsiteX238" fmla="*/ 0 w 3243825"/>
              <a:gd name="connsiteY238" fmla="*/ 1102931 h 4020871"/>
              <a:gd name="connsiteX239" fmla="*/ 231468 w 3243825"/>
              <a:gd name="connsiteY239" fmla="*/ 1421459 h 4020871"/>
              <a:gd name="connsiteX240" fmla="*/ 415335 w 3243825"/>
              <a:gd name="connsiteY240" fmla="*/ 1426871 h 4020871"/>
              <a:gd name="connsiteX241" fmla="*/ 497550 w 3243825"/>
              <a:gd name="connsiteY241" fmla="*/ 1428368 h 4020871"/>
              <a:gd name="connsiteX242" fmla="*/ 585889 w 3243825"/>
              <a:gd name="connsiteY242" fmla="*/ 1424933 h 4020871"/>
              <a:gd name="connsiteX243" fmla="*/ 668758 w 3243825"/>
              <a:gd name="connsiteY243" fmla="*/ 1413369 h 4020871"/>
              <a:gd name="connsiteX244" fmla="*/ 751757 w 3243825"/>
              <a:gd name="connsiteY244" fmla="*/ 1399193 h 4020871"/>
              <a:gd name="connsiteX245" fmla="*/ 1037111 w 3243825"/>
              <a:gd name="connsiteY245" fmla="*/ 1334914 h 4020871"/>
              <a:gd name="connsiteX246" fmla="*/ 1173794 w 3243825"/>
              <a:gd name="connsiteY246" fmla="*/ 1305093 h 4020871"/>
              <a:gd name="connsiteX247" fmla="*/ 1298358 w 3243825"/>
              <a:gd name="connsiteY247" fmla="*/ 1282522 h 4020871"/>
              <a:gd name="connsiteX248" fmla="*/ 1422791 w 3243825"/>
              <a:gd name="connsiteY248" fmla="*/ 1262563 h 4020871"/>
              <a:gd name="connsiteX249" fmla="*/ 1540970 w 3243825"/>
              <a:gd name="connsiteY249" fmla="*/ 1250148 h 4020871"/>
              <a:gd name="connsiteX250" fmla="*/ 1659148 w 3243825"/>
              <a:gd name="connsiteY250" fmla="*/ 1237732 h 4020871"/>
              <a:gd name="connsiteX251" fmla="*/ 1771201 w 3243825"/>
              <a:gd name="connsiteY251" fmla="*/ 1230247 h 4020871"/>
              <a:gd name="connsiteX252" fmla="*/ 1876868 w 3243825"/>
              <a:gd name="connsiteY252" fmla="*/ 1232918 h 4020871"/>
              <a:gd name="connsiteX253" fmla="*/ 1982274 w 3243825"/>
              <a:gd name="connsiteY253" fmla="*/ 1240813 h 4020871"/>
              <a:gd name="connsiteX254" fmla="*/ 2067003 w 3243825"/>
              <a:gd name="connsiteY254" fmla="*/ 1251051 h 4020871"/>
              <a:gd name="connsiteX255" fmla="*/ 2063353 w 3243825"/>
              <a:gd name="connsiteY255" fmla="*/ 1252865 h 4020871"/>
              <a:gd name="connsiteX256" fmla="*/ 2062573 w 3243825"/>
              <a:gd name="connsiteY256" fmla="*/ 1255082 h 4020871"/>
              <a:gd name="connsiteX257" fmla="*/ 2037839 w 3243825"/>
              <a:gd name="connsiteY257" fmla="*/ 1266044 h 4020871"/>
              <a:gd name="connsiteX258" fmla="*/ 1776363 w 3243825"/>
              <a:gd name="connsiteY258" fmla="*/ 1772191 h 4020871"/>
              <a:gd name="connsiteX259" fmla="*/ 1766550 w 3243825"/>
              <a:gd name="connsiteY259" fmla="*/ 2037516 h 4020871"/>
              <a:gd name="connsiteX260" fmla="*/ 1787212 w 3243825"/>
              <a:gd name="connsiteY260" fmla="*/ 2037516 h 4020871"/>
              <a:gd name="connsiteX261" fmla="*/ 1787212 w 3243825"/>
              <a:gd name="connsiteY261" fmla="*/ 2065341 h 4020871"/>
              <a:gd name="connsiteX262" fmla="*/ 2035113 w 3243825"/>
              <a:gd name="connsiteY262" fmla="*/ 2065341 h 4020871"/>
              <a:gd name="connsiteX263" fmla="*/ 2035113 w 3243825"/>
              <a:gd name="connsiteY263" fmla="*/ 2037516 h 4020871"/>
              <a:gd name="connsiteX264" fmla="*/ 2054705 w 3243825"/>
              <a:gd name="connsiteY264" fmla="*/ 2037516 h 4020871"/>
              <a:gd name="connsiteX265" fmla="*/ 2070747 w 3243825"/>
              <a:gd name="connsiteY265" fmla="*/ 2037516 h 4020871"/>
              <a:gd name="connsiteX266" fmla="*/ 2051121 w 3243825"/>
              <a:gd name="connsiteY266" fmla="*/ 1772191 h 4020871"/>
              <a:gd name="connsiteX267" fmla="*/ 2138056 w 3243825"/>
              <a:gd name="connsiteY267" fmla="*/ 1416569 h 4020871"/>
              <a:gd name="connsiteX268" fmla="*/ 2144315 w 3243825"/>
              <a:gd name="connsiteY268" fmla="*/ 1418354 h 4020871"/>
              <a:gd name="connsiteX269" fmla="*/ 2151889 w 3243825"/>
              <a:gd name="connsiteY269" fmla="*/ 1430666 h 4020871"/>
              <a:gd name="connsiteX270" fmla="*/ 2178371 w 3243825"/>
              <a:gd name="connsiteY270" fmla="*/ 1476732 h 4020871"/>
              <a:gd name="connsiteX271" fmla="*/ 2202644 w 3243825"/>
              <a:gd name="connsiteY271" fmla="*/ 1522687 h 4020871"/>
              <a:gd name="connsiteX272" fmla="*/ 2212293 w 3243825"/>
              <a:gd name="connsiteY272" fmla="*/ 1551133 h 4020871"/>
              <a:gd name="connsiteX273" fmla="*/ 2225986 w 3243825"/>
              <a:gd name="connsiteY273" fmla="*/ 1587238 h 4020871"/>
              <a:gd name="connsiteX274" fmla="*/ 2256582 w 3243825"/>
              <a:gd name="connsiteY274" fmla="*/ 1683843 h 4020871"/>
              <a:gd name="connsiteX275" fmla="*/ 2292780 w 3243825"/>
              <a:gd name="connsiteY275" fmla="*/ 1801234 h 4020871"/>
              <a:gd name="connsiteX276" fmla="*/ 2326118 w 3243825"/>
              <a:gd name="connsiteY276" fmla="*/ 1931531 h 4020871"/>
              <a:gd name="connsiteX277" fmla="*/ 2359362 w 3243825"/>
              <a:gd name="connsiteY277" fmla="*/ 2063688 h 4020871"/>
              <a:gd name="connsiteX278" fmla="*/ 2386260 w 3243825"/>
              <a:gd name="connsiteY278" fmla="*/ 2189935 h 4020871"/>
              <a:gd name="connsiteX279" fmla="*/ 2407368 w 3243825"/>
              <a:gd name="connsiteY279" fmla="*/ 2299114 h 4020871"/>
              <a:gd name="connsiteX280" fmla="*/ 2413876 w 3243825"/>
              <a:gd name="connsiteY280" fmla="*/ 2346044 h 4020871"/>
              <a:gd name="connsiteX281" fmla="*/ 2416432 w 3243825"/>
              <a:gd name="connsiteY281" fmla="*/ 2383456 h 4020871"/>
              <a:gd name="connsiteX282" fmla="*/ 2481070 w 3243825"/>
              <a:gd name="connsiteY282" fmla="*/ 2374342 h 4020871"/>
              <a:gd name="connsiteX283" fmla="*/ 2490301 w 3243825"/>
              <a:gd name="connsiteY283" fmla="*/ 2456128 h 4020871"/>
              <a:gd name="connsiteX284" fmla="*/ 2501897 w 3243825"/>
              <a:gd name="connsiteY284" fmla="*/ 2622621 h 4020871"/>
              <a:gd name="connsiteX285" fmla="*/ 2507915 w 3243825"/>
              <a:gd name="connsiteY285" fmla="*/ 2723588 h 4020871"/>
              <a:gd name="connsiteX286" fmla="*/ 2513561 w 3243825"/>
              <a:gd name="connsiteY286" fmla="*/ 2831993 h 4020871"/>
              <a:gd name="connsiteX287" fmla="*/ 2518834 w 3243825"/>
              <a:gd name="connsiteY287" fmla="*/ 2947836 h 4020871"/>
              <a:gd name="connsiteX288" fmla="*/ 2521620 w 3243825"/>
              <a:gd name="connsiteY288" fmla="*/ 3069147 h 4020871"/>
              <a:gd name="connsiteX289" fmla="*/ 2522010 w 3243825"/>
              <a:gd name="connsiteY289" fmla="*/ 3194067 h 4020871"/>
              <a:gd name="connsiteX290" fmla="*/ 2520191 w 3243825"/>
              <a:gd name="connsiteY290" fmla="*/ 3318876 h 4020871"/>
              <a:gd name="connsiteX291" fmla="*/ 2516070 w 3243825"/>
              <a:gd name="connsiteY291" fmla="*/ 3445435 h 4020871"/>
              <a:gd name="connsiteX292" fmla="*/ 2505416 w 3243825"/>
              <a:gd name="connsiteY292" fmla="*/ 3569801 h 4020871"/>
              <a:gd name="connsiteX293" fmla="*/ 2492739 w 3243825"/>
              <a:gd name="connsiteY293" fmla="*/ 3690338 h 4020871"/>
              <a:gd name="connsiteX294" fmla="*/ 2485435 w 3243825"/>
              <a:gd name="connsiteY294" fmla="*/ 3747762 h 4020871"/>
              <a:gd name="connsiteX295" fmla="*/ 2475923 w 3243825"/>
              <a:gd name="connsiteY295" fmla="*/ 3805076 h 4020871"/>
              <a:gd name="connsiteX296" fmla="*/ 2482428 w 3243825"/>
              <a:gd name="connsiteY296" fmla="*/ 3806789 h 4020871"/>
              <a:gd name="connsiteX297" fmla="*/ 2479968 w 3243825"/>
              <a:gd name="connsiteY297" fmla="*/ 3812734 h 4020871"/>
              <a:gd name="connsiteX298" fmla="*/ 2474340 w 3243825"/>
              <a:gd name="connsiteY298" fmla="*/ 3836687 h 4020871"/>
              <a:gd name="connsiteX299" fmla="*/ 2465107 w 3243825"/>
              <a:gd name="connsiteY299" fmla="*/ 3888422 h 4020871"/>
              <a:gd name="connsiteX300" fmla="*/ 2459826 w 3243825"/>
              <a:gd name="connsiteY300" fmla="*/ 3949676 h 4020871"/>
              <a:gd name="connsiteX301" fmla="*/ 2501237 w 3243825"/>
              <a:gd name="connsiteY301" fmla="*/ 3962934 h 4020871"/>
              <a:gd name="connsiteX302" fmla="*/ 2562435 w 3243825"/>
              <a:gd name="connsiteY302" fmla="*/ 3979046 h 4020871"/>
              <a:gd name="connsiteX303" fmla="*/ 2632562 w 3243825"/>
              <a:gd name="connsiteY303" fmla="*/ 3993742 h 4020871"/>
              <a:gd name="connsiteX304" fmla="*/ 2707106 w 3243825"/>
              <a:gd name="connsiteY304" fmla="*/ 4008659 h 4020871"/>
              <a:gd name="connsiteX305" fmla="*/ 2744471 w 3243825"/>
              <a:gd name="connsiteY305" fmla="*/ 4014257 h 4020871"/>
              <a:gd name="connsiteX306" fmla="*/ 2779721 w 3243825"/>
              <a:gd name="connsiteY306" fmla="*/ 4017886 h 4020871"/>
              <a:gd name="connsiteX307" fmla="*/ 2810645 w 3243825"/>
              <a:gd name="connsiteY307" fmla="*/ 4019434 h 4020871"/>
              <a:gd name="connsiteX308" fmla="*/ 2839361 w 3243825"/>
              <a:gd name="connsiteY308" fmla="*/ 4020871 h 4020871"/>
              <a:gd name="connsiteX309" fmla="*/ 2863846 w 3243825"/>
              <a:gd name="connsiteY309" fmla="*/ 4018369 h 4020871"/>
              <a:gd name="connsiteX310" fmla="*/ 2883912 w 3243825"/>
              <a:gd name="connsiteY310" fmla="*/ 4015645 h 4020871"/>
              <a:gd name="connsiteX311" fmla="*/ 2890725 w 3243825"/>
              <a:gd name="connsiteY311" fmla="*/ 4012257 h 4020871"/>
              <a:gd name="connsiteX312" fmla="*/ 2895329 w 3243825"/>
              <a:gd name="connsiteY312" fmla="*/ 4008759 h 4020871"/>
              <a:gd name="connsiteX313" fmla="*/ 2900026 w 3243825"/>
              <a:gd name="connsiteY313" fmla="*/ 4003402 h 4020871"/>
              <a:gd name="connsiteX314" fmla="*/ 2900212 w 3243825"/>
              <a:gd name="connsiteY314" fmla="*/ 3999683 h 4020871"/>
              <a:gd name="connsiteX315" fmla="*/ 2904194 w 3243825"/>
              <a:gd name="connsiteY315" fmla="*/ 3987170 h 4020871"/>
              <a:gd name="connsiteX316" fmla="*/ 2947343 w 3243825"/>
              <a:gd name="connsiteY316" fmla="*/ 3987129 h 4020871"/>
              <a:gd name="connsiteX317" fmla="*/ 3016006 w 3243825"/>
              <a:gd name="connsiteY317" fmla="*/ 3986838 h 4020871"/>
              <a:gd name="connsiteX318" fmla="*/ 3075832 w 3243825"/>
              <a:gd name="connsiteY318" fmla="*/ 3986104 h 4020871"/>
              <a:gd name="connsiteX319" fmla="*/ 3131334 w 3243825"/>
              <a:gd name="connsiteY319" fmla="*/ 3983290 h 4020871"/>
              <a:gd name="connsiteX320" fmla="*/ 3136125 w 3243825"/>
              <a:gd name="connsiteY320" fmla="*/ 3976073 h 4020871"/>
              <a:gd name="connsiteX321" fmla="*/ 3141008 w 3243825"/>
              <a:gd name="connsiteY321" fmla="*/ 3966996 h 4020871"/>
              <a:gd name="connsiteX322" fmla="*/ 3143775 w 3243825"/>
              <a:gd name="connsiteY322" fmla="*/ 3955950 h 4020871"/>
              <a:gd name="connsiteX323" fmla="*/ 3146543 w 3243825"/>
              <a:gd name="connsiteY323" fmla="*/ 3944903 h 4020871"/>
              <a:gd name="connsiteX324" fmla="*/ 3147101 w 3243825"/>
              <a:gd name="connsiteY324" fmla="*/ 3933746 h 4020871"/>
              <a:gd name="connsiteX325" fmla="*/ 3143242 w 3243825"/>
              <a:gd name="connsiteY325" fmla="*/ 3922368 h 4020871"/>
              <a:gd name="connsiteX326" fmla="*/ 3139103 w 3243825"/>
              <a:gd name="connsiteY326" fmla="*/ 3916568 h 4020871"/>
              <a:gd name="connsiteX327" fmla="*/ 3134872 w 3243825"/>
              <a:gd name="connsiteY327" fmla="*/ 3912628 h 4020871"/>
              <a:gd name="connsiteX328" fmla="*/ 3119781 w 3243825"/>
              <a:gd name="connsiteY328" fmla="*/ 3904416 h 4020871"/>
              <a:gd name="connsiteX329" fmla="*/ 3100180 w 3243825"/>
              <a:gd name="connsiteY329" fmla="*/ 3897842 h 4020871"/>
              <a:gd name="connsiteX330" fmla="*/ 3078185 w 3243825"/>
              <a:gd name="connsiteY330" fmla="*/ 3894877 h 4020871"/>
              <a:gd name="connsiteX331" fmla="*/ 3053980 w 3243825"/>
              <a:gd name="connsiteY331" fmla="*/ 3891801 h 4020871"/>
              <a:gd name="connsiteX332" fmla="*/ 3007778 w 3243825"/>
              <a:gd name="connsiteY332" fmla="*/ 3885760 h 4020871"/>
              <a:gd name="connsiteX333" fmla="*/ 2987991 w 3243825"/>
              <a:gd name="connsiteY333" fmla="*/ 3882905 h 4020871"/>
              <a:gd name="connsiteX334" fmla="*/ 2972715 w 3243825"/>
              <a:gd name="connsiteY334" fmla="*/ 3878412 h 4020871"/>
              <a:gd name="connsiteX335" fmla="*/ 2963972 w 3243825"/>
              <a:gd name="connsiteY335" fmla="*/ 3876110 h 4020871"/>
              <a:gd name="connsiteX336" fmla="*/ 2957625 w 3243825"/>
              <a:gd name="connsiteY336" fmla="*/ 3870200 h 4020871"/>
              <a:gd name="connsiteX337" fmla="*/ 2947046 w 3243825"/>
              <a:gd name="connsiteY337" fmla="*/ 3860350 h 4020871"/>
              <a:gd name="connsiteX338" fmla="*/ 2936653 w 3243825"/>
              <a:gd name="connsiteY338" fmla="*/ 3846780 h 4020871"/>
              <a:gd name="connsiteX339" fmla="*/ 2926260 w 3243825"/>
              <a:gd name="connsiteY339" fmla="*/ 3833211 h 4020871"/>
              <a:gd name="connsiteX340" fmla="*/ 2917951 w 3243825"/>
              <a:gd name="connsiteY340" fmla="*/ 3816075 h 4020871"/>
              <a:gd name="connsiteX341" fmla="*/ 2918263 w 3243825"/>
              <a:gd name="connsiteY341" fmla="*/ 3816032 h 4020871"/>
              <a:gd name="connsiteX342" fmla="*/ 2941494 w 3243825"/>
              <a:gd name="connsiteY342" fmla="*/ 3750085 h 4020871"/>
              <a:gd name="connsiteX343" fmla="*/ 2960400 w 3243825"/>
              <a:gd name="connsiteY343" fmla="*/ 3682056 h 4020871"/>
              <a:gd name="connsiteX344" fmla="*/ 2981516 w 3243825"/>
              <a:gd name="connsiteY344" fmla="*/ 3614139 h 4020871"/>
              <a:gd name="connsiteX345" fmla="*/ 2998213 w 3243825"/>
              <a:gd name="connsiteY345" fmla="*/ 3546000 h 4020871"/>
              <a:gd name="connsiteX346" fmla="*/ 3031701 w 3243825"/>
              <a:gd name="connsiteY346" fmla="*/ 3407863 h 4020871"/>
              <a:gd name="connsiteX347" fmla="*/ 3058376 w 3243825"/>
              <a:gd name="connsiteY347" fmla="*/ 3273113 h 4020871"/>
              <a:gd name="connsiteX348" fmla="*/ 3082842 w 3243825"/>
              <a:gd name="connsiteY348" fmla="*/ 3138252 h 4020871"/>
              <a:gd name="connsiteX349" fmla="*/ 3102612 w 3243825"/>
              <a:gd name="connsiteY349" fmla="*/ 3008749 h 4020871"/>
              <a:gd name="connsiteX350" fmla="*/ 3117684 w 3243825"/>
              <a:gd name="connsiteY350" fmla="*/ 2884603 h 4020871"/>
              <a:gd name="connsiteX351" fmla="*/ 3130175 w 3243825"/>
              <a:gd name="connsiteY351" fmla="*/ 2767785 h 4020871"/>
              <a:gd name="connsiteX352" fmla="*/ 3140084 w 3243825"/>
              <a:gd name="connsiteY352" fmla="*/ 2658294 h 4020871"/>
              <a:gd name="connsiteX353" fmla="*/ 3149436 w 3243825"/>
              <a:gd name="connsiteY353" fmla="*/ 2559961 h 4020871"/>
              <a:gd name="connsiteX354" fmla="*/ 3157627 w 3243825"/>
              <a:gd name="connsiteY354" fmla="*/ 2396323 h 4020871"/>
              <a:gd name="connsiteX355" fmla="*/ 3160138 w 3243825"/>
              <a:gd name="connsiteY355" fmla="*/ 2310274 h 4020871"/>
              <a:gd name="connsiteX356" fmla="*/ 3179986 w 3243825"/>
              <a:gd name="connsiteY356" fmla="*/ 2309715 h 4020871"/>
              <a:gd name="connsiteX357" fmla="*/ 3214910 w 3243825"/>
              <a:gd name="connsiteY357" fmla="*/ 2308732 h 4020871"/>
              <a:gd name="connsiteX358" fmla="*/ 3243825 w 3243825"/>
              <a:gd name="connsiteY358" fmla="*/ 2311157 h 4020871"/>
              <a:gd name="connsiteX359" fmla="*/ 3182237 w 3243825"/>
              <a:gd name="connsiteY359" fmla="*/ 2170125 h 4020871"/>
              <a:gd name="connsiteX360" fmla="*/ 3138138 w 3243825"/>
              <a:gd name="connsiteY360" fmla="*/ 2071609 h 4020871"/>
              <a:gd name="connsiteX361" fmla="*/ 3141078 w 3243825"/>
              <a:gd name="connsiteY361" fmla="*/ 2057556 h 4020871"/>
              <a:gd name="connsiteX362" fmla="*/ 3190263 w 3243825"/>
              <a:gd name="connsiteY362" fmla="*/ 1813507 h 4020871"/>
              <a:gd name="connsiteX363" fmla="*/ 2782539 w 3243825"/>
              <a:gd name="connsiteY363" fmla="*/ 1223961 h 4020871"/>
              <a:gd name="connsiteX364" fmla="*/ 2719569 w 3243825"/>
              <a:gd name="connsiteY364" fmla="*/ 1221808 h 4020871"/>
              <a:gd name="connsiteX365" fmla="*/ 2716218 w 3243825"/>
              <a:gd name="connsiteY365" fmla="*/ 1216571 h 4020871"/>
              <a:gd name="connsiteX366" fmla="*/ 2667622 w 3243825"/>
              <a:gd name="connsiteY366" fmla="*/ 1214138 h 4020871"/>
              <a:gd name="connsiteX367" fmla="*/ 2657129 w 3243825"/>
              <a:gd name="connsiteY367" fmla="*/ 1213783 h 4020871"/>
              <a:gd name="connsiteX368" fmla="*/ 2632238 w 3243825"/>
              <a:gd name="connsiteY368" fmla="*/ 1194616 h 4020871"/>
              <a:gd name="connsiteX369" fmla="*/ 2631281 w 3243825"/>
              <a:gd name="connsiteY369" fmla="*/ 1188084 h 4020871"/>
              <a:gd name="connsiteX370" fmla="*/ 2582152 w 3243825"/>
              <a:gd name="connsiteY370" fmla="*/ 1152070 h 4020871"/>
              <a:gd name="connsiteX371" fmla="*/ 2545976 w 3243825"/>
              <a:gd name="connsiteY371" fmla="*/ 1186236 h 4020871"/>
              <a:gd name="connsiteX372" fmla="*/ 2522417 w 3243825"/>
              <a:gd name="connsiteY372" fmla="*/ 1150945 h 4020871"/>
              <a:gd name="connsiteX373" fmla="*/ 2494907 w 3243825"/>
              <a:gd name="connsiteY373" fmla="*/ 1104951 h 4020871"/>
              <a:gd name="connsiteX374" fmla="*/ 2527047 w 3243825"/>
              <a:gd name="connsiteY374" fmla="*/ 1102708 h 4020871"/>
              <a:gd name="connsiteX375" fmla="*/ 2573900 w 3243825"/>
              <a:gd name="connsiteY375" fmla="*/ 1095732 h 4020871"/>
              <a:gd name="connsiteX376" fmla="*/ 2618636 w 3243825"/>
              <a:gd name="connsiteY376" fmla="*/ 1086786 h 4020871"/>
              <a:gd name="connsiteX377" fmla="*/ 2659141 w 3243825"/>
              <a:gd name="connsiteY377" fmla="*/ 1073901 h 4020871"/>
              <a:gd name="connsiteX378" fmla="*/ 2679487 w 3243825"/>
              <a:gd name="connsiteY378" fmla="*/ 1065598 h 4020871"/>
              <a:gd name="connsiteX379" fmla="*/ 2697624 w 3243825"/>
              <a:gd name="connsiteY379" fmla="*/ 1057185 h 4020871"/>
              <a:gd name="connsiteX380" fmla="*/ 2715853 w 3243825"/>
              <a:gd name="connsiteY380" fmla="*/ 1046912 h 4020871"/>
              <a:gd name="connsiteX381" fmla="*/ 2729665 w 3243825"/>
              <a:gd name="connsiteY381" fmla="*/ 1036419 h 4020871"/>
              <a:gd name="connsiteX382" fmla="*/ 2745780 w 3243825"/>
              <a:gd name="connsiteY382" fmla="*/ 1024176 h 4020871"/>
              <a:gd name="connsiteX383" fmla="*/ 2757475 w 3243825"/>
              <a:gd name="connsiteY383" fmla="*/ 1011712 h 4020871"/>
              <a:gd name="connsiteX384" fmla="*/ 2767056 w 3243825"/>
              <a:gd name="connsiteY384" fmla="*/ 997278 h 4020871"/>
              <a:gd name="connsiteX385" fmla="*/ 2776636 w 3243825"/>
              <a:gd name="connsiteY385" fmla="*/ 982845 h 4020871"/>
              <a:gd name="connsiteX386" fmla="*/ 2784100 w 3243825"/>
              <a:gd name="connsiteY386" fmla="*/ 966441 h 4020871"/>
              <a:gd name="connsiteX387" fmla="*/ 2787147 w 3243825"/>
              <a:gd name="connsiteY387" fmla="*/ 949816 h 4020871"/>
              <a:gd name="connsiteX388" fmla="*/ 2791218 w 3243825"/>
              <a:gd name="connsiteY388" fmla="*/ 912736 h 4020871"/>
              <a:gd name="connsiteX389" fmla="*/ 2793359 w 3243825"/>
              <a:gd name="connsiteY389" fmla="*/ 869967 h 4020871"/>
              <a:gd name="connsiteX390" fmla="*/ 2791175 w 3243825"/>
              <a:gd name="connsiteY390" fmla="*/ 825117 h 4020871"/>
              <a:gd name="connsiteX391" fmla="*/ 2786968 w 3243825"/>
              <a:gd name="connsiteY391" fmla="*/ 776438 h 4020871"/>
              <a:gd name="connsiteX392" fmla="*/ 2780646 w 3243825"/>
              <a:gd name="connsiteY392" fmla="*/ 725788 h 4020871"/>
              <a:gd name="connsiteX393" fmla="*/ 2772021 w 3243825"/>
              <a:gd name="connsiteY393" fmla="*/ 676888 h 4020871"/>
              <a:gd name="connsiteX394" fmla="*/ 2755225 w 3243825"/>
              <a:gd name="connsiteY394" fmla="*/ 599125 h 4020871"/>
              <a:gd name="connsiteX395" fmla="*/ 2768304 w 3243825"/>
              <a:gd name="connsiteY395" fmla="*/ 574171 h 4020871"/>
              <a:gd name="connsiteX396" fmla="*/ 2780931 w 3243825"/>
              <a:gd name="connsiteY396" fmla="*/ 543112 h 4020871"/>
              <a:gd name="connsiteX397" fmla="*/ 2786931 w 3243825"/>
              <a:gd name="connsiteY397" fmla="*/ 511722 h 4020871"/>
              <a:gd name="connsiteX398" fmla="*/ 2788420 w 3243825"/>
              <a:gd name="connsiteY398" fmla="*/ 481969 h 4020871"/>
              <a:gd name="connsiteX399" fmla="*/ 2787608 w 3243825"/>
              <a:gd name="connsiteY399" fmla="*/ 453966 h 4020871"/>
              <a:gd name="connsiteX400" fmla="*/ 2782377 w 3243825"/>
              <a:gd name="connsiteY400" fmla="*/ 425741 h 4020871"/>
              <a:gd name="connsiteX401" fmla="*/ 2774751 w 3243825"/>
              <a:gd name="connsiteY401" fmla="*/ 401125 h 4020871"/>
              <a:gd name="connsiteX402" fmla="*/ 2767033 w 3243825"/>
              <a:gd name="connsiteY402" fmla="*/ 378369 h 4020871"/>
              <a:gd name="connsiteX403" fmla="*/ 2757012 w 3243825"/>
              <a:gd name="connsiteY403" fmla="*/ 357361 h 4020871"/>
              <a:gd name="connsiteX404" fmla="*/ 2738764 w 3243825"/>
              <a:gd name="connsiteY404" fmla="*/ 324843 h 4020871"/>
              <a:gd name="connsiteX405" fmla="*/ 2743226 w 3243825"/>
              <a:gd name="connsiteY405" fmla="*/ 323116 h 4020871"/>
              <a:gd name="connsiteX406" fmla="*/ 2765966 w 3243825"/>
              <a:gd name="connsiteY406" fmla="*/ 311205 h 4020871"/>
              <a:gd name="connsiteX407" fmla="*/ 2791009 w 3243825"/>
              <a:gd name="connsiteY407" fmla="*/ 297545 h 4020871"/>
              <a:gd name="connsiteX408" fmla="*/ 2814029 w 3243825"/>
              <a:gd name="connsiteY408" fmla="*/ 280056 h 4020871"/>
              <a:gd name="connsiteX409" fmla="*/ 2834933 w 3243825"/>
              <a:gd name="connsiteY409" fmla="*/ 260596 h 4020871"/>
              <a:gd name="connsiteX410" fmla="*/ 2846442 w 3243825"/>
              <a:gd name="connsiteY410" fmla="*/ 251851 h 4020871"/>
              <a:gd name="connsiteX411" fmla="*/ 2853628 w 3243825"/>
              <a:gd name="connsiteY411" fmla="*/ 241026 h 4020871"/>
              <a:gd name="connsiteX412" fmla="*/ 2860906 w 3243825"/>
              <a:gd name="connsiteY412" fmla="*/ 228341 h 4020871"/>
              <a:gd name="connsiteX413" fmla="*/ 2865882 w 3243825"/>
              <a:gd name="connsiteY413" fmla="*/ 217405 h 4020871"/>
              <a:gd name="connsiteX414" fmla="*/ 2868743 w 3243825"/>
              <a:gd name="connsiteY414" fmla="*/ 204499 h 4020871"/>
              <a:gd name="connsiteX415" fmla="*/ 2871603 w 3243825"/>
              <a:gd name="connsiteY415" fmla="*/ 191592 h 4020871"/>
              <a:gd name="connsiteX416" fmla="*/ 2870046 w 3243825"/>
              <a:gd name="connsiteY416" fmla="*/ 178465 h 4020871"/>
              <a:gd name="connsiteX417" fmla="*/ 2868489 w 3243825"/>
              <a:gd name="connsiteY417" fmla="*/ 165338 h 4020871"/>
              <a:gd name="connsiteX418" fmla="*/ 2862607 w 3243825"/>
              <a:gd name="connsiteY418" fmla="*/ 150131 h 4020871"/>
              <a:gd name="connsiteX419" fmla="*/ 2854516 w 3243825"/>
              <a:gd name="connsiteY419" fmla="*/ 134812 h 4020871"/>
              <a:gd name="connsiteX420" fmla="*/ 2844216 w 3243825"/>
              <a:gd name="connsiteY420" fmla="*/ 119383 h 4020871"/>
              <a:gd name="connsiteX421" fmla="*/ 2829498 w 3243825"/>
              <a:gd name="connsiteY421" fmla="*/ 103733 h 4020871"/>
              <a:gd name="connsiteX422" fmla="*/ 2812572 w 3243825"/>
              <a:gd name="connsiteY422" fmla="*/ 87972 h 4020871"/>
              <a:gd name="connsiteX423" fmla="*/ 2791227 w 3243825"/>
              <a:gd name="connsiteY423" fmla="*/ 71990 h 4020871"/>
              <a:gd name="connsiteX424" fmla="*/ 2765558 w 3243825"/>
              <a:gd name="connsiteY424" fmla="*/ 53927 h 4020871"/>
              <a:gd name="connsiteX425" fmla="*/ 2737587 w 3243825"/>
              <a:gd name="connsiteY425" fmla="*/ 37614 h 4020871"/>
              <a:gd name="connsiteX426" fmla="*/ 2728751 w 3243825"/>
              <a:gd name="connsiteY426" fmla="*/ 37172 h 4020871"/>
              <a:gd name="connsiteX427" fmla="*/ 2717613 w 3243825"/>
              <a:gd name="connsiteY427" fmla="*/ 38478 h 4020871"/>
              <a:gd name="connsiteX428" fmla="*/ 2701872 w 3243825"/>
              <a:gd name="connsiteY428" fmla="*/ 43283 h 4020871"/>
              <a:gd name="connsiteX429" fmla="*/ 2685944 w 3243825"/>
              <a:gd name="connsiteY429" fmla="*/ 51806 h 4020871"/>
              <a:gd name="connsiteX430" fmla="*/ 2669830 w 3243825"/>
              <a:gd name="connsiteY430" fmla="*/ 64049 h 4020871"/>
              <a:gd name="connsiteX431" fmla="*/ 2651042 w 3243825"/>
              <a:gd name="connsiteY431" fmla="*/ 85479 h 4020871"/>
              <a:gd name="connsiteX432" fmla="*/ 2641555 w 3243825"/>
              <a:gd name="connsiteY432" fmla="*/ 98053 h 4020871"/>
              <a:gd name="connsiteX433" fmla="*/ 2634183 w 3243825"/>
              <a:gd name="connsiteY433" fmla="*/ 112597 h 4020871"/>
              <a:gd name="connsiteX434" fmla="*/ 2591122 w 3243825"/>
              <a:gd name="connsiteY434" fmla="*/ 88072 h 4020871"/>
              <a:gd name="connsiteX435" fmla="*/ 2543550 w 3243825"/>
              <a:gd name="connsiteY435" fmla="*/ 65184 h 4020871"/>
              <a:gd name="connsiteX436" fmla="*/ 2489444 w 3243825"/>
              <a:gd name="connsiteY436" fmla="*/ 40106 h 4020871"/>
              <a:gd name="connsiteX437" fmla="*/ 2461194 w 3243825"/>
              <a:gd name="connsiteY437" fmla="*/ 29371 h 4020871"/>
              <a:gd name="connsiteX438" fmla="*/ 2435152 w 3243825"/>
              <a:gd name="connsiteY438" fmla="*/ 18746 h 4020871"/>
              <a:gd name="connsiteX439" fmla="*/ 2406809 w 3243825"/>
              <a:gd name="connsiteY439" fmla="*/ 9871 h 4020871"/>
              <a:gd name="connsiteX440" fmla="*/ 2380581 w 3243825"/>
              <a:gd name="connsiteY440" fmla="*/ 2965 h 4020871"/>
              <a:gd name="connsiteX441" fmla="*/ 2358585 w 3243825"/>
              <a:gd name="connsiteY441" fmla="*/ 0 h 4020871"/>
              <a:gd name="connsiteX0" fmla="*/ 1896664 w 3171047"/>
              <a:gd name="connsiteY0" fmla="*/ 2222580 h 4020871"/>
              <a:gd name="connsiteX1" fmla="*/ 1896664 w 3171047"/>
              <a:gd name="connsiteY1" fmla="*/ 2237814 h 4020871"/>
              <a:gd name="connsiteX2" fmla="*/ 1896664 w 3171047"/>
              <a:gd name="connsiteY2" fmla="*/ 2264476 h 4020871"/>
              <a:gd name="connsiteX3" fmla="*/ 1896663 w 3171047"/>
              <a:gd name="connsiteY3" fmla="*/ 2271897 h 4020871"/>
              <a:gd name="connsiteX4" fmla="*/ 1896663 w 3171047"/>
              <a:gd name="connsiteY4" fmla="*/ 2272234 h 4020871"/>
              <a:gd name="connsiteX5" fmla="*/ 1896663 w 3171047"/>
              <a:gd name="connsiteY5" fmla="*/ 2272234 h 4020871"/>
              <a:gd name="connsiteX6" fmla="*/ 1904314 w 3171047"/>
              <a:gd name="connsiteY6" fmla="*/ 2281544 h 4020871"/>
              <a:gd name="connsiteX7" fmla="*/ 1945632 w 3171047"/>
              <a:gd name="connsiteY7" fmla="*/ 2272234 h 4020871"/>
              <a:gd name="connsiteX8" fmla="*/ 1945632 w 3171047"/>
              <a:gd name="connsiteY8" fmla="*/ 2239785 h 4020871"/>
              <a:gd name="connsiteX9" fmla="*/ 1955588 w 3171047"/>
              <a:gd name="connsiteY9" fmla="*/ 2248059 h 4020871"/>
              <a:gd name="connsiteX10" fmla="*/ 1983812 w 3171047"/>
              <a:gd name="connsiteY10" fmla="*/ 2280812 h 4020871"/>
              <a:gd name="connsiteX11" fmla="*/ 2017022 w 3171047"/>
              <a:gd name="connsiteY11" fmla="*/ 2331063 h 4020871"/>
              <a:gd name="connsiteX12" fmla="*/ 1961021 w 3171047"/>
              <a:gd name="connsiteY12" fmla="*/ 2329140 h 4020871"/>
              <a:gd name="connsiteX13" fmla="*/ 1710201 w 3171047"/>
              <a:gd name="connsiteY13" fmla="*/ 2320529 h 4020871"/>
              <a:gd name="connsiteX14" fmla="*/ 1695381 w 3171047"/>
              <a:gd name="connsiteY14" fmla="*/ 2320020 h 4020871"/>
              <a:gd name="connsiteX15" fmla="*/ 1707171 w 3171047"/>
              <a:gd name="connsiteY15" fmla="*/ 2320021 h 4020871"/>
              <a:gd name="connsiteX16" fmla="*/ 1752486 w 3171047"/>
              <a:gd name="connsiteY16" fmla="*/ 2261858 h 4020871"/>
              <a:gd name="connsiteX17" fmla="*/ 1753935 w 3171047"/>
              <a:gd name="connsiteY17" fmla="*/ 2260693 h 4020871"/>
              <a:gd name="connsiteX18" fmla="*/ 1757410 w 3171047"/>
              <a:gd name="connsiteY18" fmla="*/ 2264863 h 4020871"/>
              <a:gd name="connsiteX19" fmla="*/ 1798727 w 3171047"/>
              <a:gd name="connsiteY19" fmla="*/ 2247407 h 4020871"/>
              <a:gd name="connsiteX20" fmla="*/ 1790158 w 3171047"/>
              <a:gd name="connsiteY20" fmla="*/ 2236028 h 4020871"/>
              <a:gd name="connsiteX21" fmla="*/ 1789274 w 3171047"/>
              <a:gd name="connsiteY21" fmla="*/ 2232293 h 4020871"/>
              <a:gd name="connsiteX22" fmla="*/ 1791062 w 3171047"/>
              <a:gd name="connsiteY22" fmla="*/ 2230856 h 4020871"/>
              <a:gd name="connsiteX23" fmla="*/ 1797503 w 3171047"/>
              <a:gd name="connsiteY23" fmla="*/ 2230856 h 4020871"/>
              <a:gd name="connsiteX24" fmla="*/ 1798727 w 3171047"/>
              <a:gd name="connsiteY24" fmla="*/ 2230855 h 4020871"/>
              <a:gd name="connsiteX25" fmla="*/ 1798727 w 3171047"/>
              <a:gd name="connsiteY25" fmla="*/ 2272234 h 4020871"/>
              <a:gd name="connsiteX26" fmla="*/ 1840044 w 3171047"/>
              <a:gd name="connsiteY26" fmla="*/ 2274561 h 4020871"/>
              <a:gd name="connsiteX27" fmla="*/ 1847695 w 3171047"/>
              <a:gd name="connsiteY27" fmla="*/ 2263958 h 4020871"/>
              <a:gd name="connsiteX28" fmla="*/ 1847695 w 3171047"/>
              <a:gd name="connsiteY28" fmla="*/ 2259562 h 4020871"/>
              <a:gd name="connsiteX29" fmla="*/ 1847695 w 3171047"/>
              <a:gd name="connsiteY29" fmla="*/ 2230856 h 4020871"/>
              <a:gd name="connsiteX30" fmla="*/ 1847695 w 3171047"/>
              <a:gd name="connsiteY30" fmla="*/ 2263958 h 4020871"/>
              <a:gd name="connsiteX31" fmla="*/ 1847695 w 3171047"/>
              <a:gd name="connsiteY31" fmla="*/ 2274303 h 4020871"/>
              <a:gd name="connsiteX32" fmla="*/ 1847695 w 3171047"/>
              <a:gd name="connsiteY32" fmla="*/ 2280510 h 4020871"/>
              <a:gd name="connsiteX33" fmla="*/ 1896664 w 3171047"/>
              <a:gd name="connsiteY33" fmla="*/ 2280510 h 4020871"/>
              <a:gd name="connsiteX34" fmla="*/ 1896663 w 3171047"/>
              <a:gd name="connsiteY34" fmla="*/ 2272234 h 4020871"/>
              <a:gd name="connsiteX35" fmla="*/ 1896663 w 3171047"/>
              <a:gd name="connsiteY35" fmla="*/ 2271897 h 4020871"/>
              <a:gd name="connsiteX36" fmla="*/ 1896663 w 3171047"/>
              <a:gd name="connsiteY36" fmla="*/ 2266803 h 4020871"/>
              <a:gd name="connsiteX37" fmla="*/ 1896664 w 3171047"/>
              <a:gd name="connsiteY37" fmla="*/ 2253614 h 4020871"/>
              <a:gd name="connsiteX38" fmla="*/ 1896664 w 3171047"/>
              <a:gd name="connsiteY38" fmla="*/ 2237814 h 4020871"/>
              <a:gd name="connsiteX39" fmla="*/ 1896664 w 3171047"/>
              <a:gd name="connsiteY39" fmla="*/ 2236545 h 4020871"/>
              <a:gd name="connsiteX40" fmla="*/ 1896664 w 3171047"/>
              <a:gd name="connsiteY40" fmla="*/ 2222580 h 4020871"/>
              <a:gd name="connsiteX41" fmla="*/ 1926044 w 3171047"/>
              <a:gd name="connsiteY41" fmla="*/ 2065342 h 4020871"/>
              <a:gd name="connsiteX42" fmla="*/ 1769347 w 3171047"/>
              <a:gd name="connsiteY42" fmla="*/ 2065342 h 4020871"/>
              <a:gd name="connsiteX43" fmla="*/ 1769346 w 3171047"/>
              <a:gd name="connsiteY43" fmla="*/ 2090169 h 4020871"/>
              <a:gd name="connsiteX44" fmla="*/ 1749759 w 3171047"/>
              <a:gd name="connsiteY44" fmla="*/ 2106720 h 4020871"/>
              <a:gd name="connsiteX45" fmla="*/ 1749759 w 3171047"/>
              <a:gd name="connsiteY45" fmla="*/ 2214304 h 4020871"/>
              <a:gd name="connsiteX46" fmla="*/ 1749759 w 3171047"/>
              <a:gd name="connsiteY46" fmla="*/ 2241785 h 4020871"/>
              <a:gd name="connsiteX47" fmla="*/ 1712973 w 3171047"/>
              <a:gd name="connsiteY47" fmla="*/ 2280340 h 4020871"/>
              <a:gd name="connsiteX48" fmla="*/ 1691134 w 3171047"/>
              <a:gd name="connsiteY48" fmla="*/ 2311939 h 4020871"/>
              <a:gd name="connsiteX49" fmla="*/ 1687691 w 3171047"/>
              <a:gd name="connsiteY49" fmla="*/ 2319756 h 4020871"/>
              <a:gd name="connsiteX50" fmla="*/ 1598193 w 3171047"/>
              <a:gd name="connsiteY50" fmla="*/ 2316684 h 4020871"/>
              <a:gd name="connsiteX51" fmla="*/ 1470209 w 3171047"/>
              <a:gd name="connsiteY51" fmla="*/ 2312290 h 4020871"/>
              <a:gd name="connsiteX52" fmla="*/ 1470016 w 3171047"/>
              <a:gd name="connsiteY52" fmla="*/ 2312335 h 4020871"/>
              <a:gd name="connsiteX53" fmla="*/ 1468724 w 3171047"/>
              <a:gd name="connsiteY53" fmla="*/ 2312290 h 4020871"/>
              <a:gd name="connsiteX54" fmla="*/ 1429345 w 3171047"/>
              <a:gd name="connsiteY54" fmla="*/ 2337333 h 4020871"/>
              <a:gd name="connsiteX55" fmla="*/ 1429345 w 3171047"/>
              <a:gd name="connsiteY55" fmla="*/ 2379071 h 4020871"/>
              <a:gd name="connsiteX56" fmla="*/ 1429697 w 3171047"/>
              <a:gd name="connsiteY56" fmla="*/ 2379279 h 4020871"/>
              <a:gd name="connsiteX57" fmla="*/ 1429679 w 3171047"/>
              <a:gd name="connsiteY57" fmla="*/ 2379893 h 4020871"/>
              <a:gd name="connsiteX58" fmla="*/ 1421082 w 3171047"/>
              <a:gd name="connsiteY58" fmla="*/ 2678385 h 4020871"/>
              <a:gd name="connsiteX59" fmla="*/ 1450558 w 3171047"/>
              <a:gd name="connsiteY59" fmla="*/ 2711666 h 4020871"/>
              <a:gd name="connsiteX60" fmla="*/ 2177635 w 3171047"/>
              <a:gd name="connsiteY60" fmla="*/ 2736627 h 4020871"/>
              <a:gd name="connsiteX61" fmla="*/ 2216937 w 3171047"/>
              <a:gd name="connsiteY61" fmla="*/ 2703346 h 4020871"/>
              <a:gd name="connsiteX62" fmla="*/ 2223519 w 3171047"/>
              <a:gd name="connsiteY62" fmla="*/ 2474813 h 4020871"/>
              <a:gd name="connsiteX63" fmla="*/ 2225052 w 3171047"/>
              <a:gd name="connsiteY63" fmla="*/ 2421575 h 4020871"/>
              <a:gd name="connsiteX64" fmla="*/ 2226761 w 3171047"/>
              <a:gd name="connsiteY64" fmla="*/ 2420809 h 4020871"/>
              <a:gd name="connsiteX65" fmla="*/ 2226761 w 3171047"/>
              <a:gd name="connsiteY65" fmla="*/ 2362376 h 4020871"/>
              <a:gd name="connsiteX66" fmla="*/ 2226757 w 3171047"/>
              <a:gd name="connsiteY66" fmla="*/ 2362367 h 4020871"/>
              <a:gd name="connsiteX67" fmla="*/ 2226762 w 3171047"/>
              <a:gd name="connsiteY67" fmla="*/ 2362212 h 4020871"/>
              <a:gd name="connsiteX68" fmla="*/ 2197286 w 3171047"/>
              <a:gd name="connsiteY68" fmla="*/ 2337251 h 4020871"/>
              <a:gd name="connsiteX69" fmla="*/ 2067881 w 3171047"/>
              <a:gd name="connsiteY69" fmla="*/ 2332809 h 4020871"/>
              <a:gd name="connsiteX70" fmla="*/ 2026884 w 3171047"/>
              <a:gd name="connsiteY70" fmla="*/ 2331401 h 4020871"/>
              <a:gd name="connsiteX71" fmla="*/ 2030506 w 3171047"/>
              <a:gd name="connsiteY71" fmla="*/ 2328330 h 4020871"/>
              <a:gd name="connsiteX72" fmla="*/ 1950896 w 3171047"/>
              <a:gd name="connsiteY72" fmla="*/ 2227583 h 4020871"/>
              <a:gd name="connsiteX73" fmla="*/ 1945631 w 3171047"/>
              <a:gd name="connsiteY73" fmla="*/ 2224612 h 4020871"/>
              <a:gd name="connsiteX74" fmla="*/ 1945632 w 3171047"/>
              <a:gd name="connsiteY74" fmla="*/ 2216373 h 4020871"/>
              <a:gd name="connsiteX75" fmla="*/ 1945632 w 3171047"/>
              <a:gd name="connsiteY75" fmla="*/ 2172926 h 4020871"/>
              <a:gd name="connsiteX76" fmla="*/ 1965219 w 3171047"/>
              <a:gd name="connsiteY76" fmla="*/ 2181201 h 4020871"/>
              <a:gd name="connsiteX77" fmla="*/ 1965219 w 3171047"/>
              <a:gd name="connsiteY77" fmla="*/ 2214304 h 4020871"/>
              <a:gd name="connsiteX78" fmla="*/ 2004393 w 3171047"/>
              <a:gd name="connsiteY78" fmla="*/ 2239131 h 4020871"/>
              <a:gd name="connsiteX79" fmla="*/ 2004393 w 3171047"/>
              <a:gd name="connsiteY79" fmla="*/ 2156374 h 4020871"/>
              <a:gd name="connsiteX80" fmla="*/ 1945632 w 3171047"/>
              <a:gd name="connsiteY80" fmla="*/ 2106720 h 4020871"/>
              <a:gd name="connsiteX81" fmla="*/ 1926044 w 3171047"/>
              <a:gd name="connsiteY81" fmla="*/ 2065342 h 4020871"/>
              <a:gd name="connsiteX82" fmla="*/ 2752760 w 3171047"/>
              <a:gd name="connsiteY82" fmla="*/ 1411897 h 4020871"/>
              <a:gd name="connsiteX83" fmla="*/ 2765455 w 3171047"/>
              <a:gd name="connsiteY83" fmla="*/ 1413018 h 4020871"/>
              <a:gd name="connsiteX84" fmla="*/ 2870871 w 3171047"/>
              <a:gd name="connsiteY84" fmla="*/ 1627033 h 4020871"/>
              <a:gd name="connsiteX85" fmla="*/ 2868513 w 3171047"/>
              <a:gd name="connsiteY85" fmla="*/ 1645751 h 4020871"/>
              <a:gd name="connsiteX86" fmla="*/ 2805432 w 3171047"/>
              <a:gd name="connsiteY86" fmla="*/ 1517609 h 4020871"/>
              <a:gd name="connsiteX87" fmla="*/ 2805538 w 3171047"/>
              <a:gd name="connsiteY87" fmla="*/ 1517361 h 4020871"/>
              <a:gd name="connsiteX88" fmla="*/ 2815677 w 3171047"/>
              <a:gd name="connsiteY88" fmla="*/ 1491770 h 4020871"/>
              <a:gd name="connsiteX89" fmla="*/ 2796541 w 3171047"/>
              <a:gd name="connsiteY89" fmla="*/ 1475899 h 4020871"/>
              <a:gd name="connsiteX90" fmla="*/ 2777360 w 3171047"/>
              <a:gd name="connsiteY90" fmla="*/ 1460958 h 4020871"/>
              <a:gd name="connsiteX91" fmla="*/ 2752760 w 3171047"/>
              <a:gd name="connsiteY91" fmla="*/ 1411897 h 4020871"/>
              <a:gd name="connsiteX92" fmla="*/ 2285807 w 3171047"/>
              <a:gd name="connsiteY92" fmla="*/ 0 h 4020871"/>
              <a:gd name="connsiteX93" fmla="*/ 2265834 w 3171047"/>
              <a:gd name="connsiteY93" fmla="*/ 864 h 4020871"/>
              <a:gd name="connsiteX94" fmla="*/ 2256812 w 3171047"/>
              <a:gd name="connsiteY94" fmla="*/ 4142 h 4020871"/>
              <a:gd name="connsiteX95" fmla="*/ 2250092 w 3171047"/>
              <a:gd name="connsiteY95" fmla="*/ 5669 h 4020871"/>
              <a:gd name="connsiteX96" fmla="*/ 2243186 w 3171047"/>
              <a:gd name="connsiteY96" fmla="*/ 10916 h 4020871"/>
              <a:gd name="connsiteX97" fmla="*/ 2236281 w 3171047"/>
              <a:gd name="connsiteY97" fmla="*/ 16163 h 4020871"/>
              <a:gd name="connsiteX98" fmla="*/ 2229095 w 3171047"/>
              <a:gd name="connsiteY98" fmla="*/ 26988 h 4020871"/>
              <a:gd name="connsiteX99" fmla="*/ 2226235 w 3171047"/>
              <a:gd name="connsiteY99" fmla="*/ 39894 h 4020871"/>
              <a:gd name="connsiteX100" fmla="*/ 2223467 w 3171047"/>
              <a:gd name="connsiteY100" fmla="*/ 50941 h 4020871"/>
              <a:gd name="connsiteX101" fmla="*/ 2225211 w 3171047"/>
              <a:gd name="connsiteY101" fmla="*/ 60349 h 4020871"/>
              <a:gd name="connsiteX102" fmla="*/ 2226861 w 3171047"/>
              <a:gd name="connsiteY102" fmla="*/ 71617 h 4020871"/>
              <a:gd name="connsiteX103" fmla="*/ 2230813 w 3171047"/>
              <a:gd name="connsiteY103" fmla="*/ 81136 h 4020871"/>
              <a:gd name="connsiteX104" fmla="*/ 2243322 w 3171047"/>
              <a:gd name="connsiteY104" fmla="*/ 96675 h 4020871"/>
              <a:gd name="connsiteX105" fmla="*/ 2258133 w 3171047"/>
              <a:gd name="connsiteY105" fmla="*/ 110466 h 4020871"/>
              <a:gd name="connsiteX106" fmla="*/ 2270828 w 3171047"/>
              <a:gd name="connsiteY106" fmla="*/ 122287 h 4020871"/>
              <a:gd name="connsiteX107" fmla="*/ 2285918 w 3171047"/>
              <a:gd name="connsiteY107" fmla="*/ 130499 h 4020871"/>
              <a:gd name="connsiteX108" fmla="*/ 2270456 w 3171047"/>
              <a:gd name="connsiteY108" fmla="*/ 129725 h 4020871"/>
              <a:gd name="connsiteX109" fmla="*/ 2226278 w 3171047"/>
              <a:gd name="connsiteY109" fmla="*/ 127513 h 4020871"/>
              <a:gd name="connsiteX110" fmla="*/ 2197562 w 3171047"/>
              <a:gd name="connsiteY110" fmla="*/ 126076 h 4020871"/>
              <a:gd name="connsiteX111" fmla="*/ 2164335 w 3171047"/>
              <a:gd name="connsiteY111" fmla="*/ 126277 h 4020871"/>
              <a:gd name="connsiteX112" fmla="*/ 2128806 w 3171047"/>
              <a:gd name="connsiteY112" fmla="*/ 128227 h 4020871"/>
              <a:gd name="connsiteX113" fmla="*/ 2090882 w 3171047"/>
              <a:gd name="connsiteY113" fmla="*/ 133785 h 4020871"/>
              <a:gd name="connsiteX114" fmla="*/ 2050750 w 3171047"/>
              <a:gd name="connsiteY114" fmla="*/ 139233 h 4020871"/>
              <a:gd name="connsiteX115" fmla="*/ 2010431 w 3171047"/>
              <a:gd name="connsiteY115" fmla="*/ 148399 h 4020871"/>
              <a:gd name="connsiteX116" fmla="*/ 1972228 w 3171047"/>
              <a:gd name="connsiteY116" fmla="*/ 159536 h 4020871"/>
              <a:gd name="connsiteX117" fmla="*/ 1933839 w 3171047"/>
              <a:gd name="connsiteY117" fmla="*/ 174393 h 4020871"/>
              <a:gd name="connsiteX118" fmla="*/ 1915609 w 3171047"/>
              <a:gd name="connsiteY118" fmla="*/ 184665 h 4020871"/>
              <a:gd name="connsiteX119" fmla="*/ 1899681 w 3171047"/>
              <a:gd name="connsiteY119" fmla="*/ 193189 h 4020871"/>
              <a:gd name="connsiteX120" fmla="*/ 1883567 w 3171047"/>
              <a:gd name="connsiteY120" fmla="*/ 205431 h 4020871"/>
              <a:gd name="connsiteX121" fmla="*/ 1867453 w 3171047"/>
              <a:gd name="connsiteY121" fmla="*/ 217674 h 4020871"/>
              <a:gd name="connsiteX122" fmla="*/ 1853548 w 3171047"/>
              <a:gd name="connsiteY122" fmla="*/ 230027 h 4020871"/>
              <a:gd name="connsiteX123" fmla="*/ 1839457 w 3171047"/>
              <a:gd name="connsiteY123" fmla="*/ 246100 h 4020871"/>
              <a:gd name="connsiteX124" fmla="*/ 1827668 w 3171047"/>
              <a:gd name="connsiteY124" fmla="*/ 260423 h 4020871"/>
              <a:gd name="connsiteX125" fmla="*/ 1815692 w 3171047"/>
              <a:gd name="connsiteY125" fmla="*/ 278465 h 4020871"/>
              <a:gd name="connsiteX126" fmla="*/ 1814228 w 3171047"/>
              <a:gd name="connsiteY126" fmla="*/ 263479 h 4020871"/>
              <a:gd name="connsiteX127" fmla="*/ 1809370 w 3171047"/>
              <a:gd name="connsiteY127" fmla="*/ 227816 h 4020871"/>
              <a:gd name="connsiteX128" fmla="*/ 1800187 w 3171047"/>
              <a:gd name="connsiteY128" fmla="*/ 190073 h 4020871"/>
              <a:gd name="connsiteX129" fmla="*/ 1794212 w 3171047"/>
              <a:gd name="connsiteY129" fmla="*/ 176724 h 4020871"/>
              <a:gd name="connsiteX130" fmla="*/ 1787958 w 3171047"/>
              <a:gd name="connsiteY130" fmla="*/ 168954 h 4020871"/>
              <a:gd name="connsiteX131" fmla="*/ 1785842 w 3171047"/>
              <a:gd name="connsiteY131" fmla="*/ 166984 h 4020871"/>
              <a:gd name="connsiteX132" fmla="*/ 1781424 w 3171047"/>
              <a:gd name="connsiteY132" fmla="*/ 166763 h 4020871"/>
              <a:gd name="connsiteX133" fmla="*/ 1767985 w 3171047"/>
              <a:gd name="connsiteY133" fmla="*/ 169818 h 4020871"/>
              <a:gd name="connsiteX134" fmla="*/ 1754358 w 3171047"/>
              <a:gd name="connsiteY134" fmla="*/ 176593 h 4020871"/>
              <a:gd name="connsiteX135" fmla="*/ 1740453 w 3171047"/>
              <a:gd name="connsiteY135" fmla="*/ 188946 h 4020871"/>
              <a:gd name="connsiteX136" fmla="*/ 1733454 w 3171047"/>
              <a:gd name="connsiteY136" fmla="*/ 196053 h 4020871"/>
              <a:gd name="connsiteX137" fmla="*/ 1726362 w 3171047"/>
              <a:gd name="connsiteY137" fmla="*/ 205019 h 4020871"/>
              <a:gd name="connsiteX138" fmla="*/ 1721386 w 3171047"/>
              <a:gd name="connsiteY138" fmla="*/ 215955 h 4020871"/>
              <a:gd name="connsiteX139" fmla="*/ 1718525 w 3171047"/>
              <a:gd name="connsiteY139" fmla="*/ 228861 h 4020871"/>
              <a:gd name="connsiteX140" fmla="*/ 1715665 w 3171047"/>
              <a:gd name="connsiteY140" fmla="*/ 241767 h 4020871"/>
              <a:gd name="connsiteX141" fmla="*/ 1714920 w 3171047"/>
              <a:gd name="connsiteY141" fmla="*/ 256643 h 4020871"/>
              <a:gd name="connsiteX142" fmla="*/ 1716291 w 3171047"/>
              <a:gd name="connsiteY142" fmla="*/ 273489 h 4020871"/>
              <a:gd name="connsiteX143" fmla="*/ 1719872 w 3171047"/>
              <a:gd name="connsiteY143" fmla="*/ 290446 h 4020871"/>
              <a:gd name="connsiteX144" fmla="*/ 1702386 w 3171047"/>
              <a:gd name="connsiteY144" fmla="*/ 285842 h 4020871"/>
              <a:gd name="connsiteX145" fmla="*/ 1682692 w 3171047"/>
              <a:gd name="connsiteY145" fmla="*/ 281129 h 4020871"/>
              <a:gd name="connsiteX146" fmla="*/ 1660696 w 3171047"/>
              <a:gd name="connsiteY146" fmla="*/ 278164 h 4020871"/>
              <a:gd name="connsiteX147" fmla="*/ 1649559 w 3171047"/>
              <a:gd name="connsiteY147" fmla="*/ 279470 h 4020871"/>
              <a:gd name="connsiteX148" fmla="*/ 1638421 w 3171047"/>
              <a:gd name="connsiteY148" fmla="*/ 280776 h 4020871"/>
              <a:gd name="connsiteX149" fmla="*/ 1627190 w 3171047"/>
              <a:gd name="connsiteY149" fmla="*/ 283942 h 4020871"/>
              <a:gd name="connsiteX150" fmla="*/ 1618169 w 3171047"/>
              <a:gd name="connsiteY150" fmla="*/ 287220 h 4020871"/>
              <a:gd name="connsiteX151" fmla="*/ 1611170 w 3171047"/>
              <a:gd name="connsiteY151" fmla="*/ 294326 h 4020871"/>
              <a:gd name="connsiteX152" fmla="*/ 1604078 w 3171047"/>
              <a:gd name="connsiteY152" fmla="*/ 303292 h 4020871"/>
              <a:gd name="connsiteX153" fmla="*/ 1599101 w 3171047"/>
              <a:gd name="connsiteY153" fmla="*/ 314228 h 4020871"/>
              <a:gd name="connsiteX154" fmla="*/ 1598450 w 3171047"/>
              <a:gd name="connsiteY154" fmla="*/ 327244 h 4020871"/>
              <a:gd name="connsiteX155" fmla="*/ 1597705 w 3171047"/>
              <a:gd name="connsiteY155" fmla="*/ 342121 h 4020871"/>
              <a:gd name="connsiteX156" fmla="*/ 1599355 w 3171047"/>
              <a:gd name="connsiteY156" fmla="*/ 353388 h 4020871"/>
              <a:gd name="connsiteX157" fmla="*/ 1603215 w 3171047"/>
              <a:gd name="connsiteY157" fmla="*/ 364767 h 4020871"/>
              <a:gd name="connsiteX158" fmla="*/ 1609376 w 3171047"/>
              <a:gd name="connsiteY158" fmla="*/ 374396 h 4020871"/>
              <a:gd name="connsiteX159" fmla="*/ 1613328 w 3171047"/>
              <a:gd name="connsiteY159" fmla="*/ 383914 h 4020871"/>
              <a:gd name="connsiteX160" fmla="*/ 1621885 w 3171047"/>
              <a:gd name="connsiteY160" fmla="*/ 389935 h 4020871"/>
              <a:gd name="connsiteX161" fmla="*/ 1636789 w 3171047"/>
              <a:gd name="connsiteY161" fmla="*/ 401867 h 4020871"/>
              <a:gd name="connsiteX162" fmla="*/ 1649670 w 3171047"/>
              <a:gd name="connsiteY162" fmla="*/ 409968 h 4020871"/>
              <a:gd name="connsiteX163" fmla="*/ 1662737 w 3171047"/>
              <a:gd name="connsiteY163" fmla="*/ 414351 h 4020871"/>
              <a:gd name="connsiteX164" fmla="*/ 1675897 w 3171047"/>
              <a:gd name="connsiteY164" fmla="*/ 416873 h 4020871"/>
              <a:gd name="connsiteX165" fmla="*/ 1675246 w 3171047"/>
              <a:gd name="connsiteY165" fmla="*/ 429890 h 4020871"/>
              <a:gd name="connsiteX166" fmla="*/ 1675593 w 3171047"/>
              <a:gd name="connsiteY166" fmla="*/ 467191 h 4020871"/>
              <a:gd name="connsiteX167" fmla="*/ 1676592 w 3171047"/>
              <a:gd name="connsiteY167" fmla="*/ 491475 h 4020871"/>
              <a:gd name="connsiteX168" fmla="*/ 1679613 w 3171047"/>
              <a:gd name="connsiteY168" fmla="*/ 519590 h 4020871"/>
              <a:gd name="connsiteX169" fmla="*/ 1684751 w 3171047"/>
              <a:gd name="connsiteY169" fmla="*/ 549673 h 4020871"/>
              <a:gd name="connsiteX170" fmla="*/ 1694120 w 3171047"/>
              <a:gd name="connsiteY170" fmla="*/ 583698 h 4020871"/>
              <a:gd name="connsiteX171" fmla="*/ 1705698 w 3171047"/>
              <a:gd name="connsiteY171" fmla="*/ 617833 h 4020871"/>
              <a:gd name="connsiteX172" fmla="*/ 1721694 w 3171047"/>
              <a:gd name="connsiteY172" fmla="*/ 652188 h 4020871"/>
              <a:gd name="connsiteX173" fmla="*/ 1742108 w 3171047"/>
              <a:gd name="connsiteY173" fmla="*/ 686765 h 4020871"/>
              <a:gd name="connsiteX174" fmla="*/ 1752407 w 3171047"/>
              <a:gd name="connsiteY174" fmla="*/ 702194 h 4020871"/>
              <a:gd name="connsiteX175" fmla="*/ 1767032 w 3171047"/>
              <a:gd name="connsiteY175" fmla="*/ 719704 h 4020871"/>
              <a:gd name="connsiteX176" fmla="*/ 1781750 w 3171047"/>
              <a:gd name="connsiteY176" fmla="*/ 735354 h 4020871"/>
              <a:gd name="connsiteX177" fmla="*/ 1798676 w 3171047"/>
              <a:gd name="connsiteY177" fmla="*/ 751115 h 4020871"/>
              <a:gd name="connsiteX178" fmla="*/ 1815696 w 3171047"/>
              <a:gd name="connsiteY178" fmla="*/ 765016 h 4020871"/>
              <a:gd name="connsiteX179" fmla="*/ 1834925 w 3171047"/>
              <a:gd name="connsiteY179" fmla="*/ 779028 h 4020871"/>
              <a:gd name="connsiteX180" fmla="*/ 1856362 w 3171047"/>
              <a:gd name="connsiteY180" fmla="*/ 793151 h 4020871"/>
              <a:gd name="connsiteX181" fmla="*/ 1864548 w 3171047"/>
              <a:gd name="connsiteY181" fmla="*/ 797417 h 4020871"/>
              <a:gd name="connsiteX182" fmla="*/ 1862058 w 3171047"/>
              <a:gd name="connsiteY182" fmla="*/ 812078 h 4020871"/>
              <a:gd name="connsiteX183" fmla="*/ 1865452 w 3171047"/>
              <a:gd name="connsiteY183" fmla="*/ 832754 h 4020871"/>
              <a:gd name="connsiteX184" fmla="*/ 1870962 w 3171047"/>
              <a:gd name="connsiteY184" fmla="*/ 855400 h 4020871"/>
              <a:gd name="connsiteX185" fmla="*/ 1878774 w 3171047"/>
              <a:gd name="connsiteY185" fmla="*/ 876297 h 4020871"/>
              <a:gd name="connsiteX186" fmla="*/ 1891003 w 3171047"/>
              <a:gd name="connsiteY186" fmla="*/ 897415 h 4020871"/>
              <a:gd name="connsiteX187" fmla="*/ 1905442 w 3171047"/>
              <a:gd name="connsiteY187" fmla="*/ 918644 h 4020871"/>
              <a:gd name="connsiteX188" fmla="*/ 1922275 w 3171047"/>
              <a:gd name="connsiteY188" fmla="*/ 936264 h 4020871"/>
              <a:gd name="connsiteX189" fmla="*/ 1943620 w 3171047"/>
              <a:gd name="connsiteY189" fmla="*/ 952246 h 4020871"/>
              <a:gd name="connsiteX190" fmla="*/ 1954385 w 3171047"/>
              <a:gd name="connsiteY190" fmla="*/ 958377 h 4020871"/>
              <a:gd name="connsiteX191" fmla="*/ 1965150 w 3171047"/>
              <a:gd name="connsiteY191" fmla="*/ 964509 h 4020871"/>
              <a:gd name="connsiteX192" fmla="*/ 1978311 w 3171047"/>
              <a:gd name="connsiteY192" fmla="*/ 967031 h 4020871"/>
              <a:gd name="connsiteX193" fmla="*/ 1991378 w 3171047"/>
              <a:gd name="connsiteY193" fmla="*/ 971414 h 4020871"/>
              <a:gd name="connsiteX194" fmla="*/ 2004631 w 3171047"/>
              <a:gd name="connsiteY194" fmla="*/ 972077 h 4020871"/>
              <a:gd name="connsiteX195" fmla="*/ 2020094 w 3171047"/>
              <a:gd name="connsiteY195" fmla="*/ 972851 h 4020871"/>
              <a:gd name="connsiteX196" fmla="*/ 2035649 w 3171047"/>
              <a:gd name="connsiteY196" fmla="*/ 971766 h 4020871"/>
              <a:gd name="connsiteX197" fmla="*/ 2051298 w 3171047"/>
              <a:gd name="connsiteY197" fmla="*/ 968821 h 4020871"/>
              <a:gd name="connsiteX198" fmla="*/ 2067039 w 3171047"/>
              <a:gd name="connsiteY198" fmla="*/ 964016 h 4020871"/>
              <a:gd name="connsiteX199" fmla="*/ 2082517 w 3171047"/>
              <a:gd name="connsiteY199" fmla="*/ 957503 h 4020871"/>
              <a:gd name="connsiteX200" fmla="*/ 2090873 w 3171047"/>
              <a:gd name="connsiteY200" fmla="*/ 974531 h 4020871"/>
              <a:gd name="connsiteX201" fmla="*/ 2105125 w 3171047"/>
              <a:gd name="connsiteY201" fmla="*/ 999478 h 4020871"/>
              <a:gd name="connsiteX202" fmla="*/ 2119470 w 3171047"/>
              <a:gd name="connsiteY202" fmla="*/ 1022567 h 4020871"/>
              <a:gd name="connsiteX203" fmla="*/ 2136211 w 3171047"/>
              <a:gd name="connsiteY203" fmla="*/ 1042046 h 4020871"/>
              <a:gd name="connsiteX204" fmla="*/ 2153138 w 3171047"/>
              <a:gd name="connsiteY204" fmla="*/ 1057807 h 4020871"/>
              <a:gd name="connsiteX205" fmla="*/ 2161601 w 3171047"/>
              <a:gd name="connsiteY205" fmla="*/ 1065688 h 4020871"/>
              <a:gd name="connsiteX206" fmla="*/ 2172366 w 3171047"/>
              <a:gd name="connsiteY206" fmla="*/ 1071819 h 4020871"/>
              <a:gd name="connsiteX207" fmla="*/ 2200617 w 3171047"/>
              <a:gd name="connsiteY207" fmla="*/ 1082554 h 4020871"/>
              <a:gd name="connsiteX208" fmla="*/ 2235587 w 3171047"/>
              <a:gd name="connsiteY208" fmla="*/ 1091761 h 4020871"/>
              <a:gd name="connsiteX209" fmla="*/ 2272859 w 3171047"/>
              <a:gd name="connsiteY209" fmla="*/ 1099219 h 4020871"/>
              <a:gd name="connsiteX210" fmla="*/ 2308912 w 3171047"/>
              <a:gd name="connsiteY210" fmla="*/ 1102549 h 4020871"/>
              <a:gd name="connsiteX211" fmla="*/ 2315547 w 3171047"/>
              <a:gd name="connsiteY211" fmla="*/ 1131183 h 4020871"/>
              <a:gd name="connsiteX212" fmla="*/ 2332728 w 3171047"/>
              <a:gd name="connsiteY212" fmla="*/ 1186104 h 4020871"/>
              <a:gd name="connsiteX213" fmla="*/ 2334790 w 3171047"/>
              <a:gd name="connsiteY213" fmla="*/ 1191978 h 4020871"/>
              <a:gd name="connsiteX214" fmla="*/ 2222748 w 3171047"/>
              <a:gd name="connsiteY214" fmla="*/ 1171278 h 4020871"/>
              <a:gd name="connsiteX215" fmla="*/ 2221538 w 3171047"/>
              <a:gd name="connsiteY215" fmla="*/ 1195452 h 4020871"/>
              <a:gd name="connsiteX216" fmla="*/ 2217786 w 3171047"/>
              <a:gd name="connsiteY216" fmla="*/ 1202921 h 4020871"/>
              <a:gd name="connsiteX217" fmla="*/ 2165142 w 3171047"/>
              <a:gd name="connsiteY217" fmla="*/ 1182903 h 4020871"/>
              <a:gd name="connsiteX218" fmla="*/ 2101301 w 3171047"/>
              <a:gd name="connsiteY218" fmla="*/ 1166614 h 4020871"/>
              <a:gd name="connsiteX219" fmla="*/ 2014138 w 3171047"/>
              <a:gd name="connsiteY219" fmla="*/ 1146538 h 4020871"/>
              <a:gd name="connsiteX220" fmla="*/ 1926976 w 3171047"/>
              <a:gd name="connsiteY220" fmla="*/ 1126463 h 4020871"/>
              <a:gd name="connsiteX221" fmla="*/ 1827564 w 3171047"/>
              <a:gd name="connsiteY221" fmla="*/ 1116249 h 4020871"/>
              <a:gd name="connsiteX222" fmla="*/ 1727891 w 3171047"/>
              <a:gd name="connsiteY222" fmla="*/ 1111259 h 4020871"/>
              <a:gd name="connsiteX223" fmla="*/ 1616360 w 3171047"/>
              <a:gd name="connsiteY223" fmla="*/ 1108295 h 4020871"/>
              <a:gd name="connsiteX224" fmla="*/ 1516294 w 3171047"/>
              <a:gd name="connsiteY224" fmla="*/ 1111143 h 4020871"/>
              <a:gd name="connsiteX225" fmla="*/ 1298312 w 3171047"/>
              <a:gd name="connsiteY225" fmla="*/ 1121181 h 4020871"/>
              <a:gd name="connsiteX226" fmla="*/ 1074336 w 3171047"/>
              <a:gd name="connsiteY226" fmla="*/ 1133538 h 4020871"/>
              <a:gd name="connsiteX227" fmla="*/ 968407 w 3171047"/>
              <a:gd name="connsiteY227" fmla="*/ 1136092 h 4020871"/>
              <a:gd name="connsiteX228" fmla="*/ 850752 w 3171047"/>
              <a:gd name="connsiteY228" fmla="*/ 1138059 h 4020871"/>
              <a:gd name="connsiteX229" fmla="*/ 739614 w 3171047"/>
              <a:gd name="connsiteY229" fmla="*/ 1127258 h 4020871"/>
              <a:gd name="connsiteX230" fmla="*/ 634208 w 3171047"/>
              <a:gd name="connsiteY230" fmla="*/ 1119363 h 4020871"/>
              <a:gd name="connsiteX231" fmla="*/ 529456 w 3171047"/>
              <a:gd name="connsiteY231" fmla="*/ 1098407 h 4020871"/>
              <a:gd name="connsiteX232" fmla="*/ 471348 w 3171047"/>
              <a:gd name="connsiteY232" fmla="*/ 1085023 h 4020871"/>
              <a:gd name="connsiteX233" fmla="*/ 419364 w 3171047"/>
              <a:gd name="connsiteY233" fmla="*/ 1066709 h 4020871"/>
              <a:gd name="connsiteX234" fmla="*/ 361517 w 3171047"/>
              <a:gd name="connsiteY234" fmla="*/ 1048100 h 4020871"/>
              <a:gd name="connsiteX235" fmla="*/ 315528 w 3171047"/>
              <a:gd name="connsiteY235" fmla="*/ 1027467 h 4020871"/>
              <a:gd name="connsiteX236" fmla="*/ 263674 w 3171047"/>
              <a:gd name="connsiteY236" fmla="*/ 1006540 h 4020871"/>
              <a:gd name="connsiteX237" fmla="*/ 206351 w 3171047"/>
              <a:gd name="connsiteY237" fmla="*/ 977483 h 4020871"/>
              <a:gd name="connsiteX238" fmla="*/ 0 w 3171047"/>
              <a:gd name="connsiteY238" fmla="*/ 1077964 h 4020871"/>
              <a:gd name="connsiteX239" fmla="*/ 158690 w 3171047"/>
              <a:gd name="connsiteY239" fmla="*/ 1421459 h 4020871"/>
              <a:gd name="connsiteX240" fmla="*/ 342557 w 3171047"/>
              <a:gd name="connsiteY240" fmla="*/ 1426871 h 4020871"/>
              <a:gd name="connsiteX241" fmla="*/ 424772 w 3171047"/>
              <a:gd name="connsiteY241" fmla="*/ 1428368 h 4020871"/>
              <a:gd name="connsiteX242" fmla="*/ 513111 w 3171047"/>
              <a:gd name="connsiteY242" fmla="*/ 1424933 h 4020871"/>
              <a:gd name="connsiteX243" fmla="*/ 595980 w 3171047"/>
              <a:gd name="connsiteY243" fmla="*/ 1413369 h 4020871"/>
              <a:gd name="connsiteX244" fmla="*/ 678979 w 3171047"/>
              <a:gd name="connsiteY244" fmla="*/ 1399193 h 4020871"/>
              <a:gd name="connsiteX245" fmla="*/ 964333 w 3171047"/>
              <a:gd name="connsiteY245" fmla="*/ 1334914 h 4020871"/>
              <a:gd name="connsiteX246" fmla="*/ 1101016 w 3171047"/>
              <a:gd name="connsiteY246" fmla="*/ 1305093 h 4020871"/>
              <a:gd name="connsiteX247" fmla="*/ 1225580 w 3171047"/>
              <a:gd name="connsiteY247" fmla="*/ 1282522 h 4020871"/>
              <a:gd name="connsiteX248" fmla="*/ 1350013 w 3171047"/>
              <a:gd name="connsiteY248" fmla="*/ 1262563 h 4020871"/>
              <a:gd name="connsiteX249" fmla="*/ 1468192 w 3171047"/>
              <a:gd name="connsiteY249" fmla="*/ 1250148 h 4020871"/>
              <a:gd name="connsiteX250" fmla="*/ 1586370 w 3171047"/>
              <a:gd name="connsiteY250" fmla="*/ 1237732 h 4020871"/>
              <a:gd name="connsiteX251" fmla="*/ 1698423 w 3171047"/>
              <a:gd name="connsiteY251" fmla="*/ 1230247 h 4020871"/>
              <a:gd name="connsiteX252" fmla="*/ 1804090 w 3171047"/>
              <a:gd name="connsiteY252" fmla="*/ 1232918 h 4020871"/>
              <a:gd name="connsiteX253" fmla="*/ 1909496 w 3171047"/>
              <a:gd name="connsiteY253" fmla="*/ 1240813 h 4020871"/>
              <a:gd name="connsiteX254" fmla="*/ 1994225 w 3171047"/>
              <a:gd name="connsiteY254" fmla="*/ 1251051 h 4020871"/>
              <a:gd name="connsiteX255" fmla="*/ 1990575 w 3171047"/>
              <a:gd name="connsiteY255" fmla="*/ 1252865 h 4020871"/>
              <a:gd name="connsiteX256" fmla="*/ 1989795 w 3171047"/>
              <a:gd name="connsiteY256" fmla="*/ 1255082 h 4020871"/>
              <a:gd name="connsiteX257" fmla="*/ 1965061 w 3171047"/>
              <a:gd name="connsiteY257" fmla="*/ 1266044 h 4020871"/>
              <a:gd name="connsiteX258" fmla="*/ 1703585 w 3171047"/>
              <a:gd name="connsiteY258" fmla="*/ 1772191 h 4020871"/>
              <a:gd name="connsiteX259" fmla="*/ 1693772 w 3171047"/>
              <a:gd name="connsiteY259" fmla="*/ 2037516 h 4020871"/>
              <a:gd name="connsiteX260" fmla="*/ 1714434 w 3171047"/>
              <a:gd name="connsiteY260" fmla="*/ 2037516 h 4020871"/>
              <a:gd name="connsiteX261" fmla="*/ 1714434 w 3171047"/>
              <a:gd name="connsiteY261" fmla="*/ 2065341 h 4020871"/>
              <a:gd name="connsiteX262" fmla="*/ 1962335 w 3171047"/>
              <a:gd name="connsiteY262" fmla="*/ 2065341 h 4020871"/>
              <a:gd name="connsiteX263" fmla="*/ 1962335 w 3171047"/>
              <a:gd name="connsiteY263" fmla="*/ 2037516 h 4020871"/>
              <a:gd name="connsiteX264" fmla="*/ 1981927 w 3171047"/>
              <a:gd name="connsiteY264" fmla="*/ 2037516 h 4020871"/>
              <a:gd name="connsiteX265" fmla="*/ 1997969 w 3171047"/>
              <a:gd name="connsiteY265" fmla="*/ 2037516 h 4020871"/>
              <a:gd name="connsiteX266" fmla="*/ 1978343 w 3171047"/>
              <a:gd name="connsiteY266" fmla="*/ 1772191 h 4020871"/>
              <a:gd name="connsiteX267" fmla="*/ 2065278 w 3171047"/>
              <a:gd name="connsiteY267" fmla="*/ 1416569 h 4020871"/>
              <a:gd name="connsiteX268" fmla="*/ 2071537 w 3171047"/>
              <a:gd name="connsiteY268" fmla="*/ 1418354 h 4020871"/>
              <a:gd name="connsiteX269" fmla="*/ 2079111 w 3171047"/>
              <a:gd name="connsiteY269" fmla="*/ 1430666 h 4020871"/>
              <a:gd name="connsiteX270" fmla="*/ 2105593 w 3171047"/>
              <a:gd name="connsiteY270" fmla="*/ 1476732 h 4020871"/>
              <a:gd name="connsiteX271" fmla="*/ 2129866 w 3171047"/>
              <a:gd name="connsiteY271" fmla="*/ 1522687 h 4020871"/>
              <a:gd name="connsiteX272" fmla="*/ 2139515 w 3171047"/>
              <a:gd name="connsiteY272" fmla="*/ 1551133 h 4020871"/>
              <a:gd name="connsiteX273" fmla="*/ 2153208 w 3171047"/>
              <a:gd name="connsiteY273" fmla="*/ 1587238 h 4020871"/>
              <a:gd name="connsiteX274" fmla="*/ 2183804 w 3171047"/>
              <a:gd name="connsiteY274" fmla="*/ 1683843 h 4020871"/>
              <a:gd name="connsiteX275" fmla="*/ 2220002 w 3171047"/>
              <a:gd name="connsiteY275" fmla="*/ 1801234 h 4020871"/>
              <a:gd name="connsiteX276" fmla="*/ 2253340 w 3171047"/>
              <a:gd name="connsiteY276" fmla="*/ 1931531 h 4020871"/>
              <a:gd name="connsiteX277" fmla="*/ 2286584 w 3171047"/>
              <a:gd name="connsiteY277" fmla="*/ 2063688 h 4020871"/>
              <a:gd name="connsiteX278" fmla="*/ 2313482 w 3171047"/>
              <a:gd name="connsiteY278" fmla="*/ 2189935 h 4020871"/>
              <a:gd name="connsiteX279" fmla="*/ 2334590 w 3171047"/>
              <a:gd name="connsiteY279" fmla="*/ 2299114 h 4020871"/>
              <a:gd name="connsiteX280" fmla="*/ 2341098 w 3171047"/>
              <a:gd name="connsiteY280" fmla="*/ 2346044 h 4020871"/>
              <a:gd name="connsiteX281" fmla="*/ 2343654 w 3171047"/>
              <a:gd name="connsiteY281" fmla="*/ 2383456 h 4020871"/>
              <a:gd name="connsiteX282" fmla="*/ 2408292 w 3171047"/>
              <a:gd name="connsiteY282" fmla="*/ 2374342 h 4020871"/>
              <a:gd name="connsiteX283" fmla="*/ 2417523 w 3171047"/>
              <a:gd name="connsiteY283" fmla="*/ 2456128 h 4020871"/>
              <a:gd name="connsiteX284" fmla="*/ 2429119 w 3171047"/>
              <a:gd name="connsiteY284" fmla="*/ 2622621 h 4020871"/>
              <a:gd name="connsiteX285" fmla="*/ 2435137 w 3171047"/>
              <a:gd name="connsiteY285" fmla="*/ 2723588 h 4020871"/>
              <a:gd name="connsiteX286" fmla="*/ 2440783 w 3171047"/>
              <a:gd name="connsiteY286" fmla="*/ 2831993 h 4020871"/>
              <a:gd name="connsiteX287" fmla="*/ 2446056 w 3171047"/>
              <a:gd name="connsiteY287" fmla="*/ 2947836 h 4020871"/>
              <a:gd name="connsiteX288" fmla="*/ 2448842 w 3171047"/>
              <a:gd name="connsiteY288" fmla="*/ 3069147 h 4020871"/>
              <a:gd name="connsiteX289" fmla="*/ 2449232 w 3171047"/>
              <a:gd name="connsiteY289" fmla="*/ 3194067 h 4020871"/>
              <a:gd name="connsiteX290" fmla="*/ 2447413 w 3171047"/>
              <a:gd name="connsiteY290" fmla="*/ 3318876 h 4020871"/>
              <a:gd name="connsiteX291" fmla="*/ 2443292 w 3171047"/>
              <a:gd name="connsiteY291" fmla="*/ 3445435 h 4020871"/>
              <a:gd name="connsiteX292" fmla="*/ 2432638 w 3171047"/>
              <a:gd name="connsiteY292" fmla="*/ 3569801 h 4020871"/>
              <a:gd name="connsiteX293" fmla="*/ 2419961 w 3171047"/>
              <a:gd name="connsiteY293" fmla="*/ 3690338 h 4020871"/>
              <a:gd name="connsiteX294" fmla="*/ 2412657 w 3171047"/>
              <a:gd name="connsiteY294" fmla="*/ 3747762 h 4020871"/>
              <a:gd name="connsiteX295" fmla="*/ 2403145 w 3171047"/>
              <a:gd name="connsiteY295" fmla="*/ 3805076 h 4020871"/>
              <a:gd name="connsiteX296" fmla="*/ 2409650 w 3171047"/>
              <a:gd name="connsiteY296" fmla="*/ 3806789 h 4020871"/>
              <a:gd name="connsiteX297" fmla="*/ 2407190 w 3171047"/>
              <a:gd name="connsiteY297" fmla="*/ 3812734 h 4020871"/>
              <a:gd name="connsiteX298" fmla="*/ 2401562 w 3171047"/>
              <a:gd name="connsiteY298" fmla="*/ 3836687 h 4020871"/>
              <a:gd name="connsiteX299" fmla="*/ 2392329 w 3171047"/>
              <a:gd name="connsiteY299" fmla="*/ 3888422 h 4020871"/>
              <a:gd name="connsiteX300" fmla="*/ 2387048 w 3171047"/>
              <a:gd name="connsiteY300" fmla="*/ 3949676 h 4020871"/>
              <a:gd name="connsiteX301" fmla="*/ 2428459 w 3171047"/>
              <a:gd name="connsiteY301" fmla="*/ 3962934 h 4020871"/>
              <a:gd name="connsiteX302" fmla="*/ 2489657 w 3171047"/>
              <a:gd name="connsiteY302" fmla="*/ 3979046 h 4020871"/>
              <a:gd name="connsiteX303" fmla="*/ 2559784 w 3171047"/>
              <a:gd name="connsiteY303" fmla="*/ 3993742 h 4020871"/>
              <a:gd name="connsiteX304" fmla="*/ 2634328 w 3171047"/>
              <a:gd name="connsiteY304" fmla="*/ 4008659 h 4020871"/>
              <a:gd name="connsiteX305" fmla="*/ 2671693 w 3171047"/>
              <a:gd name="connsiteY305" fmla="*/ 4014257 h 4020871"/>
              <a:gd name="connsiteX306" fmla="*/ 2706943 w 3171047"/>
              <a:gd name="connsiteY306" fmla="*/ 4017886 h 4020871"/>
              <a:gd name="connsiteX307" fmla="*/ 2737867 w 3171047"/>
              <a:gd name="connsiteY307" fmla="*/ 4019434 h 4020871"/>
              <a:gd name="connsiteX308" fmla="*/ 2766583 w 3171047"/>
              <a:gd name="connsiteY308" fmla="*/ 4020871 h 4020871"/>
              <a:gd name="connsiteX309" fmla="*/ 2791068 w 3171047"/>
              <a:gd name="connsiteY309" fmla="*/ 4018369 h 4020871"/>
              <a:gd name="connsiteX310" fmla="*/ 2811134 w 3171047"/>
              <a:gd name="connsiteY310" fmla="*/ 4015645 h 4020871"/>
              <a:gd name="connsiteX311" fmla="*/ 2817947 w 3171047"/>
              <a:gd name="connsiteY311" fmla="*/ 4012257 h 4020871"/>
              <a:gd name="connsiteX312" fmla="*/ 2822551 w 3171047"/>
              <a:gd name="connsiteY312" fmla="*/ 4008759 h 4020871"/>
              <a:gd name="connsiteX313" fmla="*/ 2827248 w 3171047"/>
              <a:gd name="connsiteY313" fmla="*/ 4003402 h 4020871"/>
              <a:gd name="connsiteX314" fmla="*/ 2827434 w 3171047"/>
              <a:gd name="connsiteY314" fmla="*/ 3999683 h 4020871"/>
              <a:gd name="connsiteX315" fmla="*/ 2831416 w 3171047"/>
              <a:gd name="connsiteY315" fmla="*/ 3987170 h 4020871"/>
              <a:gd name="connsiteX316" fmla="*/ 2874565 w 3171047"/>
              <a:gd name="connsiteY316" fmla="*/ 3987129 h 4020871"/>
              <a:gd name="connsiteX317" fmla="*/ 2943228 w 3171047"/>
              <a:gd name="connsiteY317" fmla="*/ 3986838 h 4020871"/>
              <a:gd name="connsiteX318" fmla="*/ 3003054 w 3171047"/>
              <a:gd name="connsiteY318" fmla="*/ 3986104 h 4020871"/>
              <a:gd name="connsiteX319" fmla="*/ 3058556 w 3171047"/>
              <a:gd name="connsiteY319" fmla="*/ 3983290 h 4020871"/>
              <a:gd name="connsiteX320" fmla="*/ 3063347 w 3171047"/>
              <a:gd name="connsiteY320" fmla="*/ 3976073 h 4020871"/>
              <a:gd name="connsiteX321" fmla="*/ 3068230 w 3171047"/>
              <a:gd name="connsiteY321" fmla="*/ 3966996 h 4020871"/>
              <a:gd name="connsiteX322" fmla="*/ 3070997 w 3171047"/>
              <a:gd name="connsiteY322" fmla="*/ 3955950 h 4020871"/>
              <a:gd name="connsiteX323" fmla="*/ 3073765 w 3171047"/>
              <a:gd name="connsiteY323" fmla="*/ 3944903 h 4020871"/>
              <a:gd name="connsiteX324" fmla="*/ 3074323 w 3171047"/>
              <a:gd name="connsiteY324" fmla="*/ 3933746 h 4020871"/>
              <a:gd name="connsiteX325" fmla="*/ 3070464 w 3171047"/>
              <a:gd name="connsiteY325" fmla="*/ 3922368 h 4020871"/>
              <a:gd name="connsiteX326" fmla="*/ 3066325 w 3171047"/>
              <a:gd name="connsiteY326" fmla="*/ 3916568 h 4020871"/>
              <a:gd name="connsiteX327" fmla="*/ 3062094 w 3171047"/>
              <a:gd name="connsiteY327" fmla="*/ 3912628 h 4020871"/>
              <a:gd name="connsiteX328" fmla="*/ 3047003 w 3171047"/>
              <a:gd name="connsiteY328" fmla="*/ 3904416 h 4020871"/>
              <a:gd name="connsiteX329" fmla="*/ 3027402 w 3171047"/>
              <a:gd name="connsiteY329" fmla="*/ 3897842 h 4020871"/>
              <a:gd name="connsiteX330" fmla="*/ 3005407 w 3171047"/>
              <a:gd name="connsiteY330" fmla="*/ 3894877 h 4020871"/>
              <a:gd name="connsiteX331" fmla="*/ 2981202 w 3171047"/>
              <a:gd name="connsiteY331" fmla="*/ 3891801 h 4020871"/>
              <a:gd name="connsiteX332" fmla="*/ 2935000 w 3171047"/>
              <a:gd name="connsiteY332" fmla="*/ 3885760 h 4020871"/>
              <a:gd name="connsiteX333" fmla="*/ 2915213 w 3171047"/>
              <a:gd name="connsiteY333" fmla="*/ 3882905 h 4020871"/>
              <a:gd name="connsiteX334" fmla="*/ 2899937 w 3171047"/>
              <a:gd name="connsiteY334" fmla="*/ 3878412 h 4020871"/>
              <a:gd name="connsiteX335" fmla="*/ 2891194 w 3171047"/>
              <a:gd name="connsiteY335" fmla="*/ 3876110 h 4020871"/>
              <a:gd name="connsiteX336" fmla="*/ 2884847 w 3171047"/>
              <a:gd name="connsiteY336" fmla="*/ 3870200 h 4020871"/>
              <a:gd name="connsiteX337" fmla="*/ 2874268 w 3171047"/>
              <a:gd name="connsiteY337" fmla="*/ 3860350 h 4020871"/>
              <a:gd name="connsiteX338" fmla="*/ 2863875 w 3171047"/>
              <a:gd name="connsiteY338" fmla="*/ 3846780 h 4020871"/>
              <a:gd name="connsiteX339" fmla="*/ 2853482 w 3171047"/>
              <a:gd name="connsiteY339" fmla="*/ 3833211 h 4020871"/>
              <a:gd name="connsiteX340" fmla="*/ 2845173 w 3171047"/>
              <a:gd name="connsiteY340" fmla="*/ 3816075 h 4020871"/>
              <a:gd name="connsiteX341" fmla="*/ 2845485 w 3171047"/>
              <a:gd name="connsiteY341" fmla="*/ 3816032 h 4020871"/>
              <a:gd name="connsiteX342" fmla="*/ 2868716 w 3171047"/>
              <a:gd name="connsiteY342" fmla="*/ 3750085 h 4020871"/>
              <a:gd name="connsiteX343" fmla="*/ 2887622 w 3171047"/>
              <a:gd name="connsiteY343" fmla="*/ 3682056 h 4020871"/>
              <a:gd name="connsiteX344" fmla="*/ 2908738 w 3171047"/>
              <a:gd name="connsiteY344" fmla="*/ 3614139 h 4020871"/>
              <a:gd name="connsiteX345" fmla="*/ 2925435 w 3171047"/>
              <a:gd name="connsiteY345" fmla="*/ 3546000 h 4020871"/>
              <a:gd name="connsiteX346" fmla="*/ 2958923 w 3171047"/>
              <a:gd name="connsiteY346" fmla="*/ 3407863 h 4020871"/>
              <a:gd name="connsiteX347" fmla="*/ 2985598 w 3171047"/>
              <a:gd name="connsiteY347" fmla="*/ 3273113 h 4020871"/>
              <a:gd name="connsiteX348" fmla="*/ 3010064 w 3171047"/>
              <a:gd name="connsiteY348" fmla="*/ 3138252 h 4020871"/>
              <a:gd name="connsiteX349" fmla="*/ 3029834 w 3171047"/>
              <a:gd name="connsiteY349" fmla="*/ 3008749 h 4020871"/>
              <a:gd name="connsiteX350" fmla="*/ 3044906 w 3171047"/>
              <a:gd name="connsiteY350" fmla="*/ 2884603 h 4020871"/>
              <a:gd name="connsiteX351" fmla="*/ 3057397 w 3171047"/>
              <a:gd name="connsiteY351" fmla="*/ 2767785 h 4020871"/>
              <a:gd name="connsiteX352" fmla="*/ 3067306 w 3171047"/>
              <a:gd name="connsiteY352" fmla="*/ 2658294 h 4020871"/>
              <a:gd name="connsiteX353" fmla="*/ 3076658 w 3171047"/>
              <a:gd name="connsiteY353" fmla="*/ 2559961 h 4020871"/>
              <a:gd name="connsiteX354" fmla="*/ 3084849 w 3171047"/>
              <a:gd name="connsiteY354" fmla="*/ 2396323 h 4020871"/>
              <a:gd name="connsiteX355" fmla="*/ 3087360 w 3171047"/>
              <a:gd name="connsiteY355" fmla="*/ 2310274 h 4020871"/>
              <a:gd name="connsiteX356" fmla="*/ 3107208 w 3171047"/>
              <a:gd name="connsiteY356" fmla="*/ 2309715 h 4020871"/>
              <a:gd name="connsiteX357" fmla="*/ 3142132 w 3171047"/>
              <a:gd name="connsiteY357" fmla="*/ 2308732 h 4020871"/>
              <a:gd name="connsiteX358" fmla="*/ 3171047 w 3171047"/>
              <a:gd name="connsiteY358" fmla="*/ 2311157 h 4020871"/>
              <a:gd name="connsiteX359" fmla="*/ 3109459 w 3171047"/>
              <a:gd name="connsiteY359" fmla="*/ 2170125 h 4020871"/>
              <a:gd name="connsiteX360" fmla="*/ 3065360 w 3171047"/>
              <a:gd name="connsiteY360" fmla="*/ 2071609 h 4020871"/>
              <a:gd name="connsiteX361" fmla="*/ 3068300 w 3171047"/>
              <a:gd name="connsiteY361" fmla="*/ 2057556 h 4020871"/>
              <a:gd name="connsiteX362" fmla="*/ 3117485 w 3171047"/>
              <a:gd name="connsiteY362" fmla="*/ 1813507 h 4020871"/>
              <a:gd name="connsiteX363" fmla="*/ 2709761 w 3171047"/>
              <a:gd name="connsiteY363" fmla="*/ 1223961 h 4020871"/>
              <a:gd name="connsiteX364" fmla="*/ 2646791 w 3171047"/>
              <a:gd name="connsiteY364" fmla="*/ 1221808 h 4020871"/>
              <a:gd name="connsiteX365" fmla="*/ 2643440 w 3171047"/>
              <a:gd name="connsiteY365" fmla="*/ 1216571 h 4020871"/>
              <a:gd name="connsiteX366" fmla="*/ 2594844 w 3171047"/>
              <a:gd name="connsiteY366" fmla="*/ 1214138 h 4020871"/>
              <a:gd name="connsiteX367" fmla="*/ 2584351 w 3171047"/>
              <a:gd name="connsiteY367" fmla="*/ 1213783 h 4020871"/>
              <a:gd name="connsiteX368" fmla="*/ 2559460 w 3171047"/>
              <a:gd name="connsiteY368" fmla="*/ 1194616 h 4020871"/>
              <a:gd name="connsiteX369" fmla="*/ 2558503 w 3171047"/>
              <a:gd name="connsiteY369" fmla="*/ 1188084 h 4020871"/>
              <a:gd name="connsiteX370" fmla="*/ 2509374 w 3171047"/>
              <a:gd name="connsiteY370" fmla="*/ 1152070 h 4020871"/>
              <a:gd name="connsiteX371" fmla="*/ 2473198 w 3171047"/>
              <a:gd name="connsiteY371" fmla="*/ 1186236 h 4020871"/>
              <a:gd name="connsiteX372" fmla="*/ 2449639 w 3171047"/>
              <a:gd name="connsiteY372" fmla="*/ 1150945 h 4020871"/>
              <a:gd name="connsiteX373" fmla="*/ 2422129 w 3171047"/>
              <a:gd name="connsiteY373" fmla="*/ 1104951 h 4020871"/>
              <a:gd name="connsiteX374" fmla="*/ 2454269 w 3171047"/>
              <a:gd name="connsiteY374" fmla="*/ 1102708 h 4020871"/>
              <a:gd name="connsiteX375" fmla="*/ 2501122 w 3171047"/>
              <a:gd name="connsiteY375" fmla="*/ 1095732 h 4020871"/>
              <a:gd name="connsiteX376" fmla="*/ 2545858 w 3171047"/>
              <a:gd name="connsiteY376" fmla="*/ 1086786 h 4020871"/>
              <a:gd name="connsiteX377" fmla="*/ 2586363 w 3171047"/>
              <a:gd name="connsiteY377" fmla="*/ 1073901 h 4020871"/>
              <a:gd name="connsiteX378" fmla="*/ 2606709 w 3171047"/>
              <a:gd name="connsiteY378" fmla="*/ 1065598 h 4020871"/>
              <a:gd name="connsiteX379" fmla="*/ 2624846 w 3171047"/>
              <a:gd name="connsiteY379" fmla="*/ 1057185 h 4020871"/>
              <a:gd name="connsiteX380" fmla="*/ 2643075 w 3171047"/>
              <a:gd name="connsiteY380" fmla="*/ 1046912 h 4020871"/>
              <a:gd name="connsiteX381" fmla="*/ 2656887 w 3171047"/>
              <a:gd name="connsiteY381" fmla="*/ 1036419 h 4020871"/>
              <a:gd name="connsiteX382" fmla="*/ 2673002 w 3171047"/>
              <a:gd name="connsiteY382" fmla="*/ 1024176 h 4020871"/>
              <a:gd name="connsiteX383" fmla="*/ 2684697 w 3171047"/>
              <a:gd name="connsiteY383" fmla="*/ 1011712 h 4020871"/>
              <a:gd name="connsiteX384" fmla="*/ 2694278 w 3171047"/>
              <a:gd name="connsiteY384" fmla="*/ 997278 h 4020871"/>
              <a:gd name="connsiteX385" fmla="*/ 2703858 w 3171047"/>
              <a:gd name="connsiteY385" fmla="*/ 982845 h 4020871"/>
              <a:gd name="connsiteX386" fmla="*/ 2711322 w 3171047"/>
              <a:gd name="connsiteY386" fmla="*/ 966441 h 4020871"/>
              <a:gd name="connsiteX387" fmla="*/ 2714369 w 3171047"/>
              <a:gd name="connsiteY387" fmla="*/ 949816 h 4020871"/>
              <a:gd name="connsiteX388" fmla="*/ 2718440 w 3171047"/>
              <a:gd name="connsiteY388" fmla="*/ 912736 h 4020871"/>
              <a:gd name="connsiteX389" fmla="*/ 2720581 w 3171047"/>
              <a:gd name="connsiteY389" fmla="*/ 869967 h 4020871"/>
              <a:gd name="connsiteX390" fmla="*/ 2718397 w 3171047"/>
              <a:gd name="connsiteY390" fmla="*/ 825117 h 4020871"/>
              <a:gd name="connsiteX391" fmla="*/ 2714190 w 3171047"/>
              <a:gd name="connsiteY391" fmla="*/ 776438 h 4020871"/>
              <a:gd name="connsiteX392" fmla="*/ 2707868 w 3171047"/>
              <a:gd name="connsiteY392" fmla="*/ 725788 h 4020871"/>
              <a:gd name="connsiteX393" fmla="*/ 2699243 w 3171047"/>
              <a:gd name="connsiteY393" fmla="*/ 676888 h 4020871"/>
              <a:gd name="connsiteX394" fmla="*/ 2682447 w 3171047"/>
              <a:gd name="connsiteY394" fmla="*/ 599125 h 4020871"/>
              <a:gd name="connsiteX395" fmla="*/ 2695526 w 3171047"/>
              <a:gd name="connsiteY395" fmla="*/ 574171 h 4020871"/>
              <a:gd name="connsiteX396" fmla="*/ 2708153 w 3171047"/>
              <a:gd name="connsiteY396" fmla="*/ 543112 h 4020871"/>
              <a:gd name="connsiteX397" fmla="*/ 2714153 w 3171047"/>
              <a:gd name="connsiteY397" fmla="*/ 511722 h 4020871"/>
              <a:gd name="connsiteX398" fmla="*/ 2715642 w 3171047"/>
              <a:gd name="connsiteY398" fmla="*/ 481969 h 4020871"/>
              <a:gd name="connsiteX399" fmla="*/ 2714830 w 3171047"/>
              <a:gd name="connsiteY399" fmla="*/ 453966 h 4020871"/>
              <a:gd name="connsiteX400" fmla="*/ 2709599 w 3171047"/>
              <a:gd name="connsiteY400" fmla="*/ 425741 h 4020871"/>
              <a:gd name="connsiteX401" fmla="*/ 2701973 w 3171047"/>
              <a:gd name="connsiteY401" fmla="*/ 401125 h 4020871"/>
              <a:gd name="connsiteX402" fmla="*/ 2694255 w 3171047"/>
              <a:gd name="connsiteY402" fmla="*/ 378369 h 4020871"/>
              <a:gd name="connsiteX403" fmla="*/ 2684234 w 3171047"/>
              <a:gd name="connsiteY403" fmla="*/ 357361 h 4020871"/>
              <a:gd name="connsiteX404" fmla="*/ 2665986 w 3171047"/>
              <a:gd name="connsiteY404" fmla="*/ 324843 h 4020871"/>
              <a:gd name="connsiteX405" fmla="*/ 2670448 w 3171047"/>
              <a:gd name="connsiteY405" fmla="*/ 323116 h 4020871"/>
              <a:gd name="connsiteX406" fmla="*/ 2693188 w 3171047"/>
              <a:gd name="connsiteY406" fmla="*/ 311205 h 4020871"/>
              <a:gd name="connsiteX407" fmla="*/ 2718231 w 3171047"/>
              <a:gd name="connsiteY407" fmla="*/ 297545 h 4020871"/>
              <a:gd name="connsiteX408" fmla="*/ 2741251 w 3171047"/>
              <a:gd name="connsiteY408" fmla="*/ 280056 h 4020871"/>
              <a:gd name="connsiteX409" fmla="*/ 2762155 w 3171047"/>
              <a:gd name="connsiteY409" fmla="*/ 260596 h 4020871"/>
              <a:gd name="connsiteX410" fmla="*/ 2773664 w 3171047"/>
              <a:gd name="connsiteY410" fmla="*/ 251851 h 4020871"/>
              <a:gd name="connsiteX411" fmla="*/ 2780850 w 3171047"/>
              <a:gd name="connsiteY411" fmla="*/ 241026 h 4020871"/>
              <a:gd name="connsiteX412" fmla="*/ 2788128 w 3171047"/>
              <a:gd name="connsiteY412" fmla="*/ 228341 h 4020871"/>
              <a:gd name="connsiteX413" fmla="*/ 2793104 w 3171047"/>
              <a:gd name="connsiteY413" fmla="*/ 217405 h 4020871"/>
              <a:gd name="connsiteX414" fmla="*/ 2795965 w 3171047"/>
              <a:gd name="connsiteY414" fmla="*/ 204499 h 4020871"/>
              <a:gd name="connsiteX415" fmla="*/ 2798825 w 3171047"/>
              <a:gd name="connsiteY415" fmla="*/ 191592 h 4020871"/>
              <a:gd name="connsiteX416" fmla="*/ 2797268 w 3171047"/>
              <a:gd name="connsiteY416" fmla="*/ 178465 h 4020871"/>
              <a:gd name="connsiteX417" fmla="*/ 2795711 w 3171047"/>
              <a:gd name="connsiteY417" fmla="*/ 165338 h 4020871"/>
              <a:gd name="connsiteX418" fmla="*/ 2789829 w 3171047"/>
              <a:gd name="connsiteY418" fmla="*/ 150131 h 4020871"/>
              <a:gd name="connsiteX419" fmla="*/ 2781738 w 3171047"/>
              <a:gd name="connsiteY419" fmla="*/ 134812 h 4020871"/>
              <a:gd name="connsiteX420" fmla="*/ 2771438 w 3171047"/>
              <a:gd name="connsiteY420" fmla="*/ 119383 h 4020871"/>
              <a:gd name="connsiteX421" fmla="*/ 2756720 w 3171047"/>
              <a:gd name="connsiteY421" fmla="*/ 103733 h 4020871"/>
              <a:gd name="connsiteX422" fmla="*/ 2739794 w 3171047"/>
              <a:gd name="connsiteY422" fmla="*/ 87972 h 4020871"/>
              <a:gd name="connsiteX423" fmla="*/ 2718449 w 3171047"/>
              <a:gd name="connsiteY423" fmla="*/ 71990 h 4020871"/>
              <a:gd name="connsiteX424" fmla="*/ 2692780 w 3171047"/>
              <a:gd name="connsiteY424" fmla="*/ 53927 h 4020871"/>
              <a:gd name="connsiteX425" fmla="*/ 2664809 w 3171047"/>
              <a:gd name="connsiteY425" fmla="*/ 37614 h 4020871"/>
              <a:gd name="connsiteX426" fmla="*/ 2655973 w 3171047"/>
              <a:gd name="connsiteY426" fmla="*/ 37172 h 4020871"/>
              <a:gd name="connsiteX427" fmla="*/ 2644835 w 3171047"/>
              <a:gd name="connsiteY427" fmla="*/ 38478 h 4020871"/>
              <a:gd name="connsiteX428" fmla="*/ 2629094 w 3171047"/>
              <a:gd name="connsiteY428" fmla="*/ 43283 h 4020871"/>
              <a:gd name="connsiteX429" fmla="*/ 2613166 w 3171047"/>
              <a:gd name="connsiteY429" fmla="*/ 51806 h 4020871"/>
              <a:gd name="connsiteX430" fmla="*/ 2597052 w 3171047"/>
              <a:gd name="connsiteY430" fmla="*/ 64049 h 4020871"/>
              <a:gd name="connsiteX431" fmla="*/ 2578264 w 3171047"/>
              <a:gd name="connsiteY431" fmla="*/ 85479 h 4020871"/>
              <a:gd name="connsiteX432" fmla="*/ 2568777 w 3171047"/>
              <a:gd name="connsiteY432" fmla="*/ 98053 h 4020871"/>
              <a:gd name="connsiteX433" fmla="*/ 2561405 w 3171047"/>
              <a:gd name="connsiteY433" fmla="*/ 112597 h 4020871"/>
              <a:gd name="connsiteX434" fmla="*/ 2518344 w 3171047"/>
              <a:gd name="connsiteY434" fmla="*/ 88072 h 4020871"/>
              <a:gd name="connsiteX435" fmla="*/ 2470772 w 3171047"/>
              <a:gd name="connsiteY435" fmla="*/ 65184 h 4020871"/>
              <a:gd name="connsiteX436" fmla="*/ 2416666 w 3171047"/>
              <a:gd name="connsiteY436" fmla="*/ 40106 h 4020871"/>
              <a:gd name="connsiteX437" fmla="*/ 2388416 w 3171047"/>
              <a:gd name="connsiteY437" fmla="*/ 29371 h 4020871"/>
              <a:gd name="connsiteX438" fmla="*/ 2362374 w 3171047"/>
              <a:gd name="connsiteY438" fmla="*/ 18746 h 4020871"/>
              <a:gd name="connsiteX439" fmla="*/ 2334031 w 3171047"/>
              <a:gd name="connsiteY439" fmla="*/ 9871 h 4020871"/>
              <a:gd name="connsiteX440" fmla="*/ 2307803 w 3171047"/>
              <a:gd name="connsiteY440" fmla="*/ 2965 h 4020871"/>
              <a:gd name="connsiteX441" fmla="*/ 2285807 w 3171047"/>
              <a:gd name="connsiteY441" fmla="*/ 0 h 402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</a:cxnLst>
            <a:rect l="l" t="t" r="r" b="b"/>
            <a:pathLst>
              <a:path w="3171047" h="4020871">
                <a:moveTo>
                  <a:pt x="1896664" y="2222580"/>
                </a:moveTo>
                <a:lnTo>
                  <a:pt x="1896664" y="2237814"/>
                </a:lnTo>
                <a:lnTo>
                  <a:pt x="1896664" y="2264476"/>
                </a:lnTo>
                <a:cubicBezTo>
                  <a:pt x="1896664" y="2266950"/>
                  <a:pt x="1896663" y="2269423"/>
                  <a:pt x="1896663" y="2271897"/>
                </a:cubicBezTo>
                <a:lnTo>
                  <a:pt x="1896663" y="2272234"/>
                </a:lnTo>
                <a:lnTo>
                  <a:pt x="1896663" y="2272234"/>
                </a:lnTo>
                <a:lnTo>
                  <a:pt x="1904314" y="2281544"/>
                </a:lnTo>
                <a:cubicBezTo>
                  <a:pt x="1918087" y="2287751"/>
                  <a:pt x="1945631" y="2284647"/>
                  <a:pt x="1945632" y="2272234"/>
                </a:cubicBezTo>
                <a:lnTo>
                  <a:pt x="1945632" y="2239785"/>
                </a:lnTo>
                <a:lnTo>
                  <a:pt x="1955588" y="2248059"/>
                </a:lnTo>
                <a:cubicBezTo>
                  <a:pt x="1965125" y="2257589"/>
                  <a:pt x="1974511" y="2268544"/>
                  <a:pt x="1983812" y="2280812"/>
                </a:cubicBezTo>
                <a:lnTo>
                  <a:pt x="2017022" y="2331063"/>
                </a:lnTo>
                <a:lnTo>
                  <a:pt x="1961021" y="2329140"/>
                </a:lnTo>
                <a:lnTo>
                  <a:pt x="1710201" y="2320529"/>
                </a:lnTo>
                <a:lnTo>
                  <a:pt x="1695381" y="2320020"/>
                </a:lnTo>
                <a:lnTo>
                  <a:pt x="1707171" y="2320021"/>
                </a:lnTo>
                <a:cubicBezTo>
                  <a:pt x="1707171" y="2320021"/>
                  <a:pt x="1724317" y="2290939"/>
                  <a:pt x="1752486" y="2261858"/>
                </a:cubicBezTo>
                <a:lnTo>
                  <a:pt x="1753935" y="2260693"/>
                </a:lnTo>
                <a:lnTo>
                  <a:pt x="1757410" y="2264863"/>
                </a:lnTo>
                <a:cubicBezTo>
                  <a:pt x="1771182" y="2270682"/>
                  <a:pt x="1798727" y="2266027"/>
                  <a:pt x="1798727" y="2247407"/>
                </a:cubicBezTo>
                <a:cubicBezTo>
                  <a:pt x="1793830" y="2243269"/>
                  <a:pt x="1791382" y="2239131"/>
                  <a:pt x="1790158" y="2236028"/>
                </a:cubicBezTo>
                <a:lnTo>
                  <a:pt x="1789274" y="2232293"/>
                </a:lnTo>
                <a:lnTo>
                  <a:pt x="1791062" y="2230856"/>
                </a:lnTo>
                <a:lnTo>
                  <a:pt x="1797503" y="2230856"/>
                </a:lnTo>
                <a:lnTo>
                  <a:pt x="1798727" y="2230855"/>
                </a:lnTo>
                <a:lnTo>
                  <a:pt x="1798727" y="2272234"/>
                </a:lnTo>
                <a:cubicBezTo>
                  <a:pt x="1798727" y="2284647"/>
                  <a:pt x="1826272" y="2283096"/>
                  <a:pt x="1840044" y="2274561"/>
                </a:cubicBezTo>
                <a:lnTo>
                  <a:pt x="1847695" y="2263958"/>
                </a:lnTo>
                <a:lnTo>
                  <a:pt x="1847695" y="2259562"/>
                </a:lnTo>
                <a:lnTo>
                  <a:pt x="1847695" y="2230856"/>
                </a:lnTo>
                <a:cubicBezTo>
                  <a:pt x="1847695" y="2239131"/>
                  <a:pt x="1847696" y="2255683"/>
                  <a:pt x="1847695" y="2263958"/>
                </a:cubicBezTo>
                <a:lnTo>
                  <a:pt x="1847695" y="2274303"/>
                </a:lnTo>
                <a:lnTo>
                  <a:pt x="1847695" y="2280510"/>
                </a:lnTo>
                <a:cubicBezTo>
                  <a:pt x="1847696" y="2305337"/>
                  <a:pt x="1896663" y="2305337"/>
                  <a:pt x="1896664" y="2280510"/>
                </a:cubicBezTo>
                <a:cubicBezTo>
                  <a:pt x="1896664" y="2277751"/>
                  <a:pt x="1896663" y="2274993"/>
                  <a:pt x="1896663" y="2272234"/>
                </a:cubicBezTo>
                <a:lnTo>
                  <a:pt x="1896663" y="2271897"/>
                </a:lnTo>
                <a:lnTo>
                  <a:pt x="1896663" y="2266803"/>
                </a:lnTo>
                <a:cubicBezTo>
                  <a:pt x="1896663" y="2263441"/>
                  <a:pt x="1896664" y="2258786"/>
                  <a:pt x="1896664" y="2253614"/>
                </a:cubicBezTo>
                <a:lnTo>
                  <a:pt x="1896664" y="2237814"/>
                </a:lnTo>
                <a:lnTo>
                  <a:pt x="1896664" y="2236545"/>
                </a:lnTo>
                <a:lnTo>
                  <a:pt x="1896664" y="2222580"/>
                </a:lnTo>
                <a:close/>
                <a:moveTo>
                  <a:pt x="1926044" y="2065342"/>
                </a:moveTo>
                <a:lnTo>
                  <a:pt x="1769347" y="2065342"/>
                </a:lnTo>
                <a:cubicBezTo>
                  <a:pt x="1769346" y="2081893"/>
                  <a:pt x="1769346" y="2081893"/>
                  <a:pt x="1769346" y="2090169"/>
                </a:cubicBezTo>
                <a:cubicBezTo>
                  <a:pt x="1769346" y="2098444"/>
                  <a:pt x="1759553" y="2098445"/>
                  <a:pt x="1749759" y="2106720"/>
                </a:cubicBezTo>
                <a:cubicBezTo>
                  <a:pt x="1739965" y="2131547"/>
                  <a:pt x="1749759" y="2214304"/>
                  <a:pt x="1749759" y="2214304"/>
                </a:cubicBezTo>
                <a:lnTo>
                  <a:pt x="1749759" y="2241785"/>
                </a:lnTo>
                <a:lnTo>
                  <a:pt x="1712973" y="2280340"/>
                </a:lnTo>
                <a:cubicBezTo>
                  <a:pt x="1702705" y="2293209"/>
                  <a:pt x="1695220" y="2304612"/>
                  <a:pt x="1691134" y="2311939"/>
                </a:cubicBezTo>
                <a:lnTo>
                  <a:pt x="1687691" y="2319756"/>
                </a:lnTo>
                <a:lnTo>
                  <a:pt x="1598193" y="2316684"/>
                </a:lnTo>
                <a:lnTo>
                  <a:pt x="1470209" y="2312290"/>
                </a:lnTo>
                <a:lnTo>
                  <a:pt x="1470016" y="2312335"/>
                </a:lnTo>
                <a:lnTo>
                  <a:pt x="1468724" y="2312290"/>
                </a:lnTo>
                <a:cubicBezTo>
                  <a:pt x="1449034" y="2312290"/>
                  <a:pt x="1429345" y="2320638"/>
                  <a:pt x="1429345" y="2337333"/>
                </a:cubicBezTo>
                <a:lnTo>
                  <a:pt x="1429345" y="2379071"/>
                </a:lnTo>
                <a:lnTo>
                  <a:pt x="1429697" y="2379279"/>
                </a:lnTo>
                <a:cubicBezTo>
                  <a:pt x="1429691" y="2379484"/>
                  <a:pt x="1429685" y="2379688"/>
                  <a:pt x="1429679" y="2379893"/>
                </a:cubicBezTo>
                <a:lnTo>
                  <a:pt x="1421082" y="2678385"/>
                </a:lnTo>
                <a:cubicBezTo>
                  <a:pt x="1421082" y="2695025"/>
                  <a:pt x="1430907" y="2711666"/>
                  <a:pt x="1450558" y="2711666"/>
                </a:cubicBezTo>
                <a:lnTo>
                  <a:pt x="2177635" y="2736627"/>
                </a:lnTo>
                <a:cubicBezTo>
                  <a:pt x="2197286" y="2736627"/>
                  <a:pt x="2207111" y="2719987"/>
                  <a:pt x="2216937" y="2703346"/>
                </a:cubicBezTo>
                <a:lnTo>
                  <a:pt x="2223519" y="2474813"/>
                </a:lnTo>
                <a:lnTo>
                  <a:pt x="2225052" y="2421575"/>
                </a:lnTo>
                <a:lnTo>
                  <a:pt x="2226761" y="2420809"/>
                </a:lnTo>
                <a:lnTo>
                  <a:pt x="2226761" y="2362376"/>
                </a:lnTo>
                <a:cubicBezTo>
                  <a:pt x="2226760" y="2362373"/>
                  <a:pt x="2226758" y="2362370"/>
                  <a:pt x="2226757" y="2362367"/>
                </a:cubicBezTo>
                <a:cubicBezTo>
                  <a:pt x="2226759" y="2362315"/>
                  <a:pt x="2226760" y="2362264"/>
                  <a:pt x="2226762" y="2362212"/>
                </a:cubicBezTo>
                <a:cubicBezTo>
                  <a:pt x="2226762" y="2345572"/>
                  <a:pt x="2216937" y="2337251"/>
                  <a:pt x="2197286" y="2337251"/>
                </a:cubicBezTo>
                <a:lnTo>
                  <a:pt x="2067881" y="2332809"/>
                </a:lnTo>
                <a:lnTo>
                  <a:pt x="2026884" y="2331401"/>
                </a:lnTo>
                <a:lnTo>
                  <a:pt x="2030506" y="2328330"/>
                </a:lnTo>
                <a:cubicBezTo>
                  <a:pt x="2006010" y="2282630"/>
                  <a:pt x="1979066" y="2249394"/>
                  <a:pt x="1950896" y="2227583"/>
                </a:cubicBezTo>
                <a:lnTo>
                  <a:pt x="1945631" y="2224612"/>
                </a:lnTo>
                <a:cubicBezTo>
                  <a:pt x="1945631" y="2221866"/>
                  <a:pt x="1945632" y="2219119"/>
                  <a:pt x="1945632" y="2216373"/>
                </a:cubicBezTo>
                <a:lnTo>
                  <a:pt x="1945632" y="2172926"/>
                </a:lnTo>
                <a:cubicBezTo>
                  <a:pt x="1945632" y="2156374"/>
                  <a:pt x="1965219" y="2181201"/>
                  <a:pt x="1965219" y="2181201"/>
                </a:cubicBezTo>
                <a:lnTo>
                  <a:pt x="1965219" y="2214304"/>
                </a:lnTo>
                <a:cubicBezTo>
                  <a:pt x="1965219" y="2222580"/>
                  <a:pt x="2004393" y="2239131"/>
                  <a:pt x="2004393" y="2239131"/>
                </a:cubicBezTo>
                <a:cubicBezTo>
                  <a:pt x="2004393" y="2230856"/>
                  <a:pt x="2004394" y="2164650"/>
                  <a:pt x="2004393" y="2156374"/>
                </a:cubicBezTo>
                <a:lnTo>
                  <a:pt x="1945632" y="2106720"/>
                </a:lnTo>
                <a:cubicBezTo>
                  <a:pt x="1926044" y="2090169"/>
                  <a:pt x="1926044" y="2065342"/>
                  <a:pt x="1926044" y="2065342"/>
                </a:cubicBezTo>
                <a:close/>
                <a:moveTo>
                  <a:pt x="2752760" y="1411897"/>
                </a:moveTo>
                <a:lnTo>
                  <a:pt x="2765455" y="1413018"/>
                </a:lnTo>
                <a:cubicBezTo>
                  <a:pt x="2820654" y="1424883"/>
                  <a:pt x="2882551" y="1471956"/>
                  <a:pt x="2870871" y="1627033"/>
                </a:cubicBezTo>
                <a:lnTo>
                  <a:pt x="2868513" y="1645751"/>
                </a:lnTo>
                <a:lnTo>
                  <a:pt x="2805432" y="1517609"/>
                </a:lnTo>
                <a:cubicBezTo>
                  <a:pt x="2805467" y="1517526"/>
                  <a:pt x="2805503" y="1517444"/>
                  <a:pt x="2805538" y="1517361"/>
                </a:cubicBezTo>
                <a:lnTo>
                  <a:pt x="2815677" y="1491770"/>
                </a:lnTo>
                <a:lnTo>
                  <a:pt x="2796541" y="1475899"/>
                </a:lnTo>
                <a:lnTo>
                  <a:pt x="2777360" y="1460958"/>
                </a:lnTo>
                <a:lnTo>
                  <a:pt x="2752760" y="1411897"/>
                </a:lnTo>
                <a:close/>
                <a:moveTo>
                  <a:pt x="2285807" y="0"/>
                </a:moveTo>
                <a:lnTo>
                  <a:pt x="2265834" y="864"/>
                </a:lnTo>
                <a:lnTo>
                  <a:pt x="2256812" y="4142"/>
                </a:lnTo>
                <a:lnTo>
                  <a:pt x="2250092" y="5669"/>
                </a:lnTo>
                <a:lnTo>
                  <a:pt x="2243186" y="10916"/>
                </a:lnTo>
                <a:lnTo>
                  <a:pt x="2236281" y="16163"/>
                </a:lnTo>
                <a:lnTo>
                  <a:pt x="2229095" y="26988"/>
                </a:lnTo>
                <a:lnTo>
                  <a:pt x="2226235" y="39894"/>
                </a:lnTo>
                <a:lnTo>
                  <a:pt x="2223467" y="50941"/>
                </a:lnTo>
                <a:lnTo>
                  <a:pt x="2225211" y="60349"/>
                </a:lnTo>
                <a:lnTo>
                  <a:pt x="2226861" y="71617"/>
                </a:lnTo>
                <a:lnTo>
                  <a:pt x="2230813" y="81136"/>
                </a:lnTo>
                <a:lnTo>
                  <a:pt x="2243322" y="96675"/>
                </a:lnTo>
                <a:lnTo>
                  <a:pt x="2258133" y="110466"/>
                </a:lnTo>
                <a:lnTo>
                  <a:pt x="2270828" y="122287"/>
                </a:lnTo>
                <a:lnTo>
                  <a:pt x="2285918" y="130499"/>
                </a:lnTo>
                <a:lnTo>
                  <a:pt x="2270456" y="129725"/>
                </a:lnTo>
                <a:lnTo>
                  <a:pt x="2226278" y="127513"/>
                </a:lnTo>
                <a:lnTo>
                  <a:pt x="2197562" y="126076"/>
                </a:lnTo>
                <a:lnTo>
                  <a:pt x="2164335" y="126277"/>
                </a:lnTo>
                <a:lnTo>
                  <a:pt x="2128806" y="128227"/>
                </a:lnTo>
                <a:lnTo>
                  <a:pt x="2090882" y="133785"/>
                </a:lnTo>
                <a:lnTo>
                  <a:pt x="2050750" y="139233"/>
                </a:lnTo>
                <a:lnTo>
                  <a:pt x="2010431" y="148399"/>
                </a:lnTo>
                <a:lnTo>
                  <a:pt x="1972228" y="159536"/>
                </a:lnTo>
                <a:lnTo>
                  <a:pt x="1933839" y="174393"/>
                </a:lnTo>
                <a:lnTo>
                  <a:pt x="1915609" y="184665"/>
                </a:lnTo>
                <a:lnTo>
                  <a:pt x="1899681" y="193189"/>
                </a:lnTo>
                <a:lnTo>
                  <a:pt x="1883567" y="205431"/>
                </a:lnTo>
                <a:lnTo>
                  <a:pt x="1867453" y="217674"/>
                </a:lnTo>
                <a:lnTo>
                  <a:pt x="1853548" y="230027"/>
                </a:lnTo>
                <a:lnTo>
                  <a:pt x="1839457" y="246100"/>
                </a:lnTo>
                <a:lnTo>
                  <a:pt x="1827668" y="260423"/>
                </a:lnTo>
                <a:lnTo>
                  <a:pt x="1815692" y="278465"/>
                </a:lnTo>
                <a:lnTo>
                  <a:pt x="1814228" y="263479"/>
                </a:lnTo>
                <a:lnTo>
                  <a:pt x="1809370" y="227816"/>
                </a:lnTo>
                <a:lnTo>
                  <a:pt x="1800187" y="190073"/>
                </a:lnTo>
                <a:lnTo>
                  <a:pt x="1794212" y="176724"/>
                </a:lnTo>
                <a:lnTo>
                  <a:pt x="1787958" y="168954"/>
                </a:lnTo>
                <a:lnTo>
                  <a:pt x="1785842" y="166984"/>
                </a:lnTo>
                <a:lnTo>
                  <a:pt x="1781424" y="166763"/>
                </a:lnTo>
                <a:lnTo>
                  <a:pt x="1767985" y="169818"/>
                </a:lnTo>
                <a:lnTo>
                  <a:pt x="1754358" y="176593"/>
                </a:lnTo>
                <a:lnTo>
                  <a:pt x="1740453" y="188946"/>
                </a:lnTo>
                <a:lnTo>
                  <a:pt x="1733454" y="196053"/>
                </a:lnTo>
                <a:lnTo>
                  <a:pt x="1726362" y="205019"/>
                </a:lnTo>
                <a:lnTo>
                  <a:pt x="1721386" y="215955"/>
                </a:lnTo>
                <a:lnTo>
                  <a:pt x="1718525" y="228861"/>
                </a:lnTo>
                <a:lnTo>
                  <a:pt x="1715665" y="241767"/>
                </a:lnTo>
                <a:cubicBezTo>
                  <a:pt x="1715417" y="246726"/>
                  <a:pt x="1715168" y="251684"/>
                  <a:pt x="1714920" y="256643"/>
                </a:cubicBezTo>
                <a:lnTo>
                  <a:pt x="1716291" y="273489"/>
                </a:lnTo>
                <a:lnTo>
                  <a:pt x="1719872" y="290446"/>
                </a:lnTo>
                <a:lnTo>
                  <a:pt x="1702386" y="285842"/>
                </a:lnTo>
                <a:lnTo>
                  <a:pt x="1682692" y="281129"/>
                </a:lnTo>
                <a:lnTo>
                  <a:pt x="1660696" y="278164"/>
                </a:lnTo>
                <a:lnTo>
                  <a:pt x="1649559" y="279470"/>
                </a:lnTo>
                <a:lnTo>
                  <a:pt x="1638421" y="280776"/>
                </a:lnTo>
                <a:lnTo>
                  <a:pt x="1627190" y="283942"/>
                </a:lnTo>
                <a:lnTo>
                  <a:pt x="1618169" y="287220"/>
                </a:lnTo>
                <a:lnTo>
                  <a:pt x="1611170" y="294326"/>
                </a:lnTo>
                <a:lnTo>
                  <a:pt x="1604078" y="303292"/>
                </a:lnTo>
                <a:lnTo>
                  <a:pt x="1599101" y="314228"/>
                </a:lnTo>
                <a:lnTo>
                  <a:pt x="1598450" y="327244"/>
                </a:lnTo>
                <a:cubicBezTo>
                  <a:pt x="1598202" y="332203"/>
                  <a:pt x="1597953" y="337162"/>
                  <a:pt x="1597705" y="342121"/>
                </a:cubicBezTo>
                <a:lnTo>
                  <a:pt x="1599355" y="353388"/>
                </a:lnTo>
                <a:lnTo>
                  <a:pt x="1603215" y="364767"/>
                </a:lnTo>
                <a:lnTo>
                  <a:pt x="1609376" y="374396"/>
                </a:lnTo>
                <a:lnTo>
                  <a:pt x="1613328" y="383914"/>
                </a:lnTo>
                <a:lnTo>
                  <a:pt x="1621885" y="389935"/>
                </a:lnTo>
                <a:lnTo>
                  <a:pt x="1636789" y="401867"/>
                </a:lnTo>
                <a:lnTo>
                  <a:pt x="1649670" y="409968"/>
                </a:lnTo>
                <a:lnTo>
                  <a:pt x="1662737" y="414351"/>
                </a:lnTo>
                <a:lnTo>
                  <a:pt x="1675897" y="416873"/>
                </a:lnTo>
                <a:lnTo>
                  <a:pt x="1675246" y="429890"/>
                </a:lnTo>
                <a:cubicBezTo>
                  <a:pt x="1675362" y="442324"/>
                  <a:pt x="1675477" y="454757"/>
                  <a:pt x="1675593" y="467191"/>
                </a:cubicBezTo>
                <a:lnTo>
                  <a:pt x="1676592" y="491475"/>
                </a:lnTo>
                <a:lnTo>
                  <a:pt x="1679613" y="519590"/>
                </a:lnTo>
                <a:lnTo>
                  <a:pt x="1684751" y="549673"/>
                </a:lnTo>
                <a:lnTo>
                  <a:pt x="1694120" y="583698"/>
                </a:lnTo>
                <a:lnTo>
                  <a:pt x="1705698" y="617833"/>
                </a:lnTo>
                <a:lnTo>
                  <a:pt x="1721694" y="652188"/>
                </a:lnTo>
                <a:lnTo>
                  <a:pt x="1742108" y="686765"/>
                </a:lnTo>
                <a:lnTo>
                  <a:pt x="1752407" y="702194"/>
                </a:lnTo>
                <a:lnTo>
                  <a:pt x="1767032" y="719704"/>
                </a:lnTo>
                <a:lnTo>
                  <a:pt x="1781750" y="735354"/>
                </a:lnTo>
                <a:lnTo>
                  <a:pt x="1798676" y="751115"/>
                </a:lnTo>
                <a:lnTo>
                  <a:pt x="1815696" y="765016"/>
                </a:lnTo>
                <a:lnTo>
                  <a:pt x="1834925" y="779028"/>
                </a:lnTo>
                <a:lnTo>
                  <a:pt x="1856362" y="793151"/>
                </a:lnTo>
                <a:lnTo>
                  <a:pt x="1864548" y="797417"/>
                </a:lnTo>
                <a:lnTo>
                  <a:pt x="1862058" y="812078"/>
                </a:lnTo>
                <a:lnTo>
                  <a:pt x="1865452" y="832754"/>
                </a:lnTo>
                <a:lnTo>
                  <a:pt x="1870962" y="855400"/>
                </a:lnTo>
                <a:lnTo>
                  <a:pt x="1878774" y="876297"/>
                </a:lnTo>
                <a:lnTo>
                  <a:pt x="1891003" y="897415"/>
                </a:lnTo>
                <a:lnTo>
                  <a:pt x="1905442" y="918644"/>
                </a:lnTo>
                <a:lnTo>
                  <a:pt x="1922275" y="936264"/>
                </a:lnTo>
                <a:lnTo>
                  <a:pt x="1943620" y="952246"/>
                </a:lnTo>
                <a:lnTo>
                  <a:pt x="1954385" y="958377"/>
                </a:lnTo>
                <a:lnTo>
                  <a:pt x="1965150" y="964509"/>
                </a:lnTo>
                <a:lnTo>
                  <a:pt x="1978311" y="967031"/>
                </a:lnTo>
                <a:lnTo>
                  <a:pt x="1991378" y="971414"/>
                </a:lnTo>
                <a:lnTo>
                  <a:pt x="2004631" y="972077"/>
                </a:lnTo>
                <a:lnTo>
                  <a:pt x="2020094" y="972851"/>
                </a:lnTo>
                <a:lnTo>
                  <a:pt x="2035649" y="971766"/>
                </a:lnTo>
                <a:lnTo>
                  <a:pt x="2051298" y="968821"/>
                </a:lnTo>
                <a:lnTo>
                  <a:pt x="2067039" y="964016"/>
                </a:lnTo>
                <a:lnTo>
                  <a:pt x="2082517" y="957503"/>
                </a:lnTo>
                <a:lnTo>
                  <a:pt x="2090873" y="974531"/>
                </a:lnTo>
                <a:lnTo>
                  <a:pt x="2105125" y="999478"/>
                </a:lnTo>
                <a:lnTo>
                  <a:pt x="2119470" y="1022567"/>
                </a:lnTo>
                <a:lnTo>
                  <a:pt x="2136211" y="1042046"/>
                </a:lnTo>
                <a:lnTo>
                  <a:pt x="2153138" y="1057807"/>
                </a:lnTo>
                <a:lnTo>
                  <a:pt x="2161601" y="1065688"/>
                </a:lnTo>
                <a:lnTo>
                  <a:pt x="2172366" y="1071819"/>
                </a:lnTo>
                <a:lnTo>
                  <a:pt x="2200617" y="1082554"/>
                </a:lnTo>
                <a:lnTo>
                  <a:pt x="2235587" y="1091761"/>
                </a:lnTo>
                <a:lnTo>
                  <a:pt x="2272859" y="1099219"/>
                </a:lnTo>
                <a:lnTo>
                  <a:pt x="2308912" y="1102549"/>
                </a:lnTo>
                <a:lnTo>
                  <a:pt x="2315547" y="1131183"/>
                </a:lnTo>
                <a:lnTo>
                  <a:pt x="2332728" y="1186104"/>
                </a:lnTo>
                <a:lnTo>
                  <a:pt x="2334790" y="1191978"/>
                </a:lnTo>
                <a:lnTo>
                  <a:pt x="2222748" y="1171278"/>
                </a:lnTo>
                <a:cubicBezTo>
                  <a:pt x="2222345" y="1179336"/>
                  <a:pt x="2221941" y="1187394"/>
                  <a:pt x="2221538" y="1195452"/>
                </a:cubicBezTo>
                <a:lnTo>
                  <a:pt x="2217786" y="1202921"/>
                </a:lnTo>
                <a:lnTo>
                  <a:pt x="2165142" y="1182903"/>
                </a:lnTo>
                <a:lnTo>
                  <a:pt x="2101301" y="1166614"/>
                </a:lnTo>
                <a:lnTo>
                  <a:pt x="2014138" y="1146538"/>
                </a:lnTo>
                <a:lnTo>
                  <a:pt x="1926976" y="1126463"/>
                </a:lnTo>
                <a:lnTo>
                  <a:pt x="1827564" y="1116249"/>
                </a:lnTo>
                <a:lnTo>
                  <a:pt x="1727891" y="1111259"/>
                </a:lnTo>
                <a:lnTo>
                  <a:pt x="1616360" y="1108295"/>
                </a:lnTo>
                <a:lnTo>
                  <a:pt x="1516294" y="1111143"/>
                </a:lnTo>
                <a:lnTo>
                  <a:pt x="1298312" y="1121181"/>
                </a:lnTo>
                <a:lnTo>
                  <a:pt x="1074336" y="1133538"/>
                </a:lnTo>
                <a:lnTo>
                  <a:pt x="968407" y="1136092"/>
                </a:lnTo>
                <a:lnTo>
                  <a:pt x="850752" y="1138059"/>
                </a:lnTo>
                <a:lnTo>
                  <a:pt x="739614" y="1127258"/>
                </a:lnTo>
                <a:lnTo>
                  <a:pt x="634208" y="1119363"/>
                </a:lnTo>
                <a:lnTo>
                  <a:pt x="529456" y="1098407"/>
                </a:lnTo>
                <a:lnTo>
                  <a:pt x="471348" y="1085023"/>
                </a:lnTo>
                <a:lnTo>
                  <a:pt x="419364" y="1066709"/>
                </a:lnTo>
                <a:lnTo>
                  <a:pt x="361517" y="1048100"/>
                </a:lnTo>
                <a:lnTo>
                  <a:pt x="315528" y="1027467"/>
                </a:lnTo>
                <a:lnTo>
                  <a:pt x="263674" y="1006540"/>
                </a:lnTo>
                <a:lnTo>
                  <a:pt x="206351" y="977483"/>
                </a:lnTo>
                <a:lnTo>
                  <a:pt x="0" y="1077964"/>
                </a:lnTo>
                <a:lnTo>
                  <a:pt x="158690" y="1421459"/>
                </a:lnTo>
                <a:lnTo>
                  <a:pt x="342557" y="1426871"/>
                </a:lnTo>
                <a:lnTo>
                  <a:pt x="424772" y="1428368"/>
                </a:lnTo>
                <a:lnTo>
                  <a:pt x="513111" y="1424933"/>
                </a:lnTo>
                <a:lnTo>
                  <a:pt x="595980" y="1413369"/>
                </a:lnTo>
                <a:lnTo>
                  <a:pt x="678979" y="1399193"/>
                </a:lnTo>
                <a:lnTo>
                  <a:pt x="964333" y="1334914"/>
                </a:lnTo>
                <a:lnTo>
                  <a:pt x="1101016" y="1305093"/>
                </a:lnTo>
                <a:lnTo>
                  <a:pt x="1225580" y="1282522"/>
                </a:lnTo>
                <a:lnTo>
                  <a:pt x="1350013" y="1262563"/>
                </a:lnTo>
                <a:lnTo>
                  <a:pt x="1468192" y="1250148"/>
                </a:lnTo>
                <a:lnTo>
                  <a:pt x="1586370" y="1237732"/>
                </a:lnTo>
                <a:lnTo>
                  <a:pt x="1698423" y="1230247"/>
                </a:lnTo>
                <a:lnTo>
                  <a:pt x="1804090" y="1232918"/>
                </a:lnTo>
                <a:lnTo>
                  <a:pt x="1909496" y="1240813"/>
                </a:lnTo>
                <a:lnTo>
                  <a:pt x="1994225" y="1251051"/>
                </a:lnTo>
                <a:lnTo>
                  <a:pt x="1990575" y="1252865"/>
                </a:lnTo>
                <a:lnTo>
                  <a:pt x="1989795" y="1255082"/>
                </a:lnTo>
                <a:lnTo>
                  <a:pt x="1965061" y="1266044"/>
                </a:lnTo>
                <a:cubicBezTo>
                  <a:pt x="1735783" y="1394026"/>
                  <a:pt x="1712171" y="1605327"/>
                  <a:pt x="1703585" y="1772191"/>
                </a:cubicBezTo>
                <a:cubicBezTo>
                  <a:pt x="1703585" y="1846814"/>
                  <a:pt x="1693772" y="2037516"/>
                  <a:pt x="1693772" y="2037516"/>
                </a:cubicBezTo>
                <a:lnTo>
                  <a:pt x="1714434" y="2037516"/>
                </a:lnTo>
                <a:lnTo>
                  <a:pt x="1714434" y="2065341"/>
                </a:lnTo>
                <a:lnTo>
                  <a:pt x="1962335" y="2065341"/>
                </a:lnTo>
                <a:lnTo>
                  <a:pt x="1962335" y="2037516"/>
                </a:lnTo>
                <a:lnTo>
                  <a:pt x="1981927" y="2037516"/>
                </a:lnTo>
                <a:lnTo>
                  <a:pt x="1997969" y="2037516"/>
                </a:lnTo>
                <a:cubicBezTo>
                  <a:pt x="1997969" y="2037516"/>
                  <a:pt x="1988156" y="1929728"/>
                  <a:pt x="1978343" y="1772191"/>
                </a:cubicBezTo>
                <a:cubicBezTo>
                  <a:pt x="1956264" y="1442609"/>
                  <a:pt x="2028020" y="1411516"/>
                  <a:pt x="2065278" y="1416569"/>
                </a:cubicBezTo>
                <a:lnTo>
                  <a:pt x="2071537" y="1418354"/>
                </a:lnTo>
                <a:lnTo>
                  <a:pt x="2079111" y="1430666"/>
                </a:lnTo>
                <a:lnTo>
                  <a:pt x="2105593" y="1476732"/>
                </a:lnTo>
                <a:lnTo>
                  <a:pt x="2129866" y="1522687"/>
                </a:lnTo>
                <a:lnTo>
                  <a:pt x="2139515" y="1551133"/>
                </a:lnTo>
                <a:lnTo>
                  <a:pt x="2153208" y="1587238"/>
                </a:lnTo>
                <a:lnTo>
                  <a:pt x="2183804" y="1683843"/>
                </a:lnTo>
                <a:lnTo>
                  <a:pt x="2220002" y="1801234"/>
                </a:lnTo>
                <a:lnTo>
                  <a:pt x="2253340" y="1931531"/>
                </a:lnTo>
                <a:lnTo>
                  <a:pt x="2286584" y="2063688"/>
                </a:lnTo>
                <a:lnTo>
                  <a:pt x="2313482" y="2189935"/>
                </a:lnTo>
                <a:lnTo>
                  <a:pt x="2334590" y="2299114"/>
                </a:lnTo>
                <a:lnTo>
                  <a:pt x="2341098" y="2346044"/>
                </a:lnTo>
                <a:lnTo>
                  <a:pt x="2343654" y="2383456"/>
                </a:lnTo>
                <a:lnTo>
                  <a:pt x="2408292" y="2374342"/>
                </a:lnTo>
                <a:lnTo>
                  <a:pt x="2417523" y="2456128"/>
                </a:lnTo>
                <a:lnTo>
                  <a:pt x="2429119" y="2622621"/>
                </a:lnTo>
                <a:lnTo>
                  <a:pt x="2435137" y="2723588"/>
                </a:lnTo>
                <a:lnTo>
                  <a:pt x="2440783" y="2831993"/>
                </a:lnTo>
                <a:lnTo>
                  <a:pt x="2446056" y="2947836"/>
                </a:lnTo>
                <a:cubicBezTo>
                  <a:pt x="2446985" y="2988273"/>
                  <a:pt x="2447913" y="3028710"/>
                  <a:pt x="2448842" y="3069147"/>
                </a:cubicBezTo>
                <a:lnTo>
                  <a:pt x="2449232" y="3194067"/>
                </a:lnTo>
                <a:cubicBezTo>
                  <a:pt x="2448626" y="3235670"/>
                  <a:pt x="2448019" y="3277273"/>
                  <a:pt x="2447413" y="3318876"/>
                </a:cubicBezTo>
                <a:lnTo>
                  <a:pt x="2443292" y="3445435"/>
                </a:lnTo>
                <a:lnTo>
                  <a:pt x="2432638" y="3569801"/>
                </a:lnTo>
                <a:lnTo>
                  <a:pt x="2419961" y="3690338"/>
                </a:lnTo>
                <a:lnTo>
                  <a:pt x="2412657" y="3747762"/>
                </a:lnTo>
                <a:lnTo>
                  <a:pt x="2403145" y="3805076"/>
                </a:lnTo>
                <a:lnTo>
                  <a:pt x="2409650" y="3806789"/>
                </a:lnTo>
                <a:lnTo>
                  <a:pt x="2407190" y="3812734"/>
                </a:lnTo>
                <a:lnTo>
                  <a:pt x="2401562" y="3836687"/>
                </a:lnTo>
                <a:lnTo>
                  <a:pt x="2392329" y="3888422"/>
                </a:lnTo>
                <a:lnTo>
                  <a:pt x="2387048" y="3949676"/>
                </a:lnTo>
                <a:lnTo>
                  <a:pt x="2428459" y="3962934"/>
                </a:lnTo>
                <a:lnTo>
                  <a:pt x="2489657" y="3979046"/>
                </a:lnTo>
                <a:lnTo>
                  <a:pt x="2559784" y="3993742"/>
                </a:lnTo>
                <a:lnTo>
                  <a:pt x="2634328" y="4008659"/>
                </a:lnTo>
                <a:lnTo>
                  <a:pt x="2671693" y="4014257"/>
                </a:lnTo>
                <a:lnTo>
                  <a:pt x="2706943" y="4017886"/>
                </a:lnTo>
                <a:lnTo>
                  <a:pt x="2737867" y="4019434"/>
                </a:lnTo>
                <a:lnTo>
                  <a:pt x="2766583" y="4020871"/>
                </a:lnTo>
                <a:lnTo>
                  <a:pt x="2791068" y="4018369"/>
                </a:lnTo>
                <a:lnTo>
                  <a:pt x="2811134" y="4015645"/>
                </a:lnTo>
                <a:lnTo>
                  <a:pt x="2817947" y="4012257"/>
                </a:lnTo>
                <a:lnTo>
                  <a:pt x="2822551" y="4008759"/>
                </a:lnTo>
                <a:lnTo>
                  <a:pt x="2827248" y="4003402"/>
                </a:lnTo>
                <a:lnTo>
                  <a:pt x="2827434" y="3999683"/>
                </a:lnTo>
                <a:lnTo>
                  <a:pt x="2831416" y="3987170"/>
                </a:lnTo>
                <a:lnTo>
                  <a:pt x="2874565" y="3987129"/>
                </a:lnTo>
                <a:lnTo>
                  <a:pt x="2943228" y="3986838"/>
                </a:lnTo>
                <a:lnTo>
                  <a:pt x="3003054" y="3986104"/>
                </a:lnTo>
                <a:lnTo>
                  <a:pt x="3058556" y="3983290"/>
                </a:lnTo>
                <a:lnTo>
                  <a:pt x="3063347" y="3976073"/>
                </a:lnTo>
                <a:lnTo>
                  <a:pt x="3068230" y="3966996"/>
                </a:lnTo>
                <a:lnTo>
                  <a:pt x="3070997" y="3955950"/>
                </a:lnTo>
                <a:lnTo>
                  <a:pt x="3073765" y="3944903"/>
                </a:lnTo>
                <a:lnTo>
                  <a:pt x="3074323" y="3933746"/>
                </a:lnTo>
                <a:lnTo>
                  <a:pt x="3070464" y="3922368"/>
                </a:lnTo>
                <a:lnTo>
                  <a:pt x="3066325" y="3916568"/>
                </a:lnTo>
                <a:lnTo>
                  <a:pt x="3062094" y="3912628"/>
                </a:lnTo>
                <a:lnTo>
                  <a:pt x="3047003" y="3904416"/>
                </a:lnTo>
                <a:lnTo>
                  <a:pt x="3027402" y="3897842"/>
                </a:lnTo>
                <a:lnTo>
                  <a:pt x="3005407" y="3894877"/>
                </a:lnTo>
                <a:lnTo>
                  <a:pt x="2981202" y="3891801"/>
                </a:lnTo>
                <a:lnTo>
                  <a:pt x="2935000" y="3885760"/>
                </a:lnTo>
                <a:lnTo>
                  <a:pt x="2915213" y="3882905"/>
                </a:lnTo>
                <a:lnTo>
                  <a:pt x="2899937" y="3878412"/>
                </a:lnTo>
                <a:lnTo>
                  <a:pt x="2891194" y="3876110"/>
                </a:lnTo>
                <a:lnTo>
                  <a:pt x="2884847" y="3870200"/>
                </a:lnTo>
                <a:lnTo>
                  <a:pt x="2874268" y="3860350"/>
                </a:lnTo>
                <a:lnTo>
                  <a:pt x="2863875" y="3846780"/>
                </a:lnTo>
                <a:lnTo>
                  <a:pt x="2853482" y="3833211"/>
                </a:lnTo>
                <a:lnTo>
                  <a:pt x="2845173" y="3816075"/>
                </a:lnTo>
                <a:lnTo>
                  <a:pt x="2845485" y="3816032"/>
                </a:lnTo>
                <a:lnTo>
                  <a:pt x="2868716" y="3750085"/>
                </a:lnTo>
                <a:lnTo>
                  <a:pt x="2887622" y="3682056"/>
                </a:lnTo>
                <a:lnTo>
                  <a:pt x="2908738" y="3614139"/>
                </a:lnTo>
                <a:lnTo>
                  <a:pt x="2925435" y="3546000"/>
                </a:lnTo>
                <a:lnTo>
                  <a:pt x="2958923" y="3407863"/>
                </a:lnTo>
                <a:lnTo>
                  <a:pt x="2985598" y="3273113"/>
                </a:lnTo>
                <a:lnTo>
                  <a:pt x="3010064" y="3138252"/>
                </a:lnTo>
                <a:lnTo>
                  <a:pt x="3029834" y="3008749"/>
                </a:lnTo>
                <a:lnTo>
                  <a:pt x="3044906" y="2884603"/>
                </a:lnTo>
                <a:lnTo>
                  <a:pt x="3057397" y="2767785"/>
                </a:lnTo>
                <a:lnTo>
                  <a:pt x="3067306" y="2658294"/>
                </a:lnTo>
                <a:lnTo>
                  <a:pt x="3076658" y="2559961"/>
                </a:lnTo>
                <a:lnTo>
                  <a:pt x="3084849" y="2396323"/>
                </a:lnTo>
                <a:lnTo>
                  <a:pt x="3087360" y="2310274"/>
                </a:lnTo>
                <a:lnTo>
                  <a:pt x="3107208" y="2309715"/>
                </a:lnTo>
                <a:lnTo>
                  <a:pt x="3142132" y="2308732"/>
                </a:lnTo>
                <a:lnTo>
                  <a:pt x="3171047" y="2311157"/>
                </a:lnTo>
                <a:lnTo>
                  <a:pt x="3109459" y="2170125"/>
                </a:lnTo>
                <a:lnTo>
                  <a:pt x="3065360" y="2071609"/>
                </a:lnTo>
                <a:lnTo>
                  <a:pt x="3068300" y="2057556"/>
                </a:lnTo>
                <a:cubicBezTo>
                  <a:pt x="3080969" y="1996863"/>
                  <a:pt x="3107549" y="1868592"/>
                  <a:pt x="3117485" y="1813507"/>
                </a:cubicBezTo>
                <a:cubicBezTo>
                  <a:pt x="3140143" y="1635888"/>
                  <a:pt x="3017868" y="1258572"/>
                  <a:pt x="2709761" y="1223961"/>
                </a:cubicBezTo>
                <a:lnTo>
                  <a:pt x="2646791" y="1221808"/>
                </a:lnTo>
                <a:lnTo>
                  <a:pt x="2643440" y="1216571"/>
                </a:lnTo>
                <a:lnTo>
                  <a:pt x="2594844" y="1214138"/>
                </a:lnTo>
                <a:lnTo>
                  <a:pt x="2584351" y="1213783"/>
                </a:lnTo>
                <a:lnTo>
                  <a:pt x="2559460" y="1194616"/>
                </a:lnTo>
                <a:lnTo>
                  <a:pt x="2558503" y="1188084"/>
                </a:lnTo>
                <a:lnTo>
                  <a:pt x="2509374" y="1152070"/>
                </a:lnTo>
                <a:lnTo>
                  <a:pt x="2473198" y="1186236"/>
                </a:lnTo>
                <a:lnTo>
                  <a:pt x="2449639" y="1150945"/>
                </a:lnTo>
                <a:lnTo>
                  <a:pt x="2422129" y="1104951"/>
                </a:lnTo>
                <a:lnTo>
                  <a:pt x="2454269" y="1102708"/>
                </a:lnTo>
                <a:lnTo>
                  <a:pt x="2501122" y="1095732"/>
                </a:lnTo>
                <a:lnTo>
                  <a:pt x="2545858" y="1086786"/>
                </a:lnTo>
                <a:lnTo>
                  <a:pt x="2586363" y="1073901"/>
                </a:lnTo>
                <a:lnTo>
                  <a:pt x="2606709" y="1065598"/>
                </a:lnTo>
                <a:lnTo>
                  <a:pt x="2624846" y="1057185"/>
                </a:lnTo>
                <a:lnTo>
                  <a:pt x="2643075" y="1046912"/>
                </a:lnTo>
                <a:lnTo>
                  <a:pt x="2656887" y="1036419"/>
                </a:lnTo>
                <a:lnTo>
                  <a:pt x="2673002" y="1024176"/>
                </a:lnTo>
                <a:lnTo>
                  <a:pt x="2684697" y="1011712"/>
                </a:lnTo>
                <a:lnTo>
                  <a:pt x="2694278" y="997278"/>
                </a:lnTo>
                <a:lnTo>
                  <a:pt x="2703858" y="982845"/>
                </a:lnTo>
                <a:lnTo>
                  <a:pt x="2711322" y="966441"/>
                </a:lnTo>
                <a:lnTo>
                  <a:pt x="2714369" y="949816"/>
                </a:lnTo>
                <a:lnTo>
                  <a:pt x="2718440" y="912736"/>
                </a:lnTo>
                <a:lnTo>
                  <a:pt x="2720581" y="869967"/>
                </a:lnTo>
                <a:lnTo>
                  <a:pt x="2718397" y="825117"/>
                </a:lnTo>
                <a:lnTo>
                  <a:pt x="2714190" y="776438"/>
                </a:lnTo>
                <a:lnTo>
                  <a:pt x="2707868" y="725788"/>
                </a:lnTo>
                <a:lnTo>
                  <a:pt x="2699243" y="676888"/>
                </a:lnTo>
                <a:lnTo>
                  <a:pt x="2682447" y="599125"/>
                </a:lnTo>
                <a:lnTo>
                  <a:pt x="2695526" y="574171"/>
                </a:lnTo>
                <a:lnTo>
                  <a:pt x="2708153" y="543112"/>
                </a:lnTo>
                <a:lnTo>
                  <a:pt x="2714153" y="511722"/>
                </a:lnTo>
                <a:cubicBezTo>
                  <a:pt x="2714649" y="501804"/>
                  <a:pt x="2715146" y="491887"/>
                  <a:pt x="2715642" y="481969"/>
                </a:cubicBezTo>
                <a:cubicBezTo>
                  <a:pt x="2715371" y="472635"/>
                  <a:pt x="2715101" y="463300"/>
                  <a:pt x="2714830" y="453966"/>
                </a:cubicBezTo>
                <a:lnTo>
                  <a:pt x="2709599" y="425741"/>
                </a:lnTo>
                <a:lnTo>
                  <a:pt x="2701973" y="401125"/>
                </a:lnTo>
                <a:lnTo>
                  <a:pt x="2694255" y="378369"/>
                </a:lnTo>
                <a:lnTo>
                  <a:pt x="2684234" y="357361"/>
                </a:lnTo>
                <a:lnTo>
                  <a:pt x="2665986" y="324843"/>
                </a:lnTo>
                <a:lnTo>
                  <a:pt x="2670448" y="323116"/>
                </a:lnTo>
                <a:lnTo>
                  <a:pt x="2693188" y="311205"/>
                </a:lnTo>
                <a:lnTo>
                  <a:pt x="2718231" y="297545"/>
                </a:lnTo>
                <a:lnTo>
                  <a:pt x="2741251" y="280056"/>
                </a:lnTo>
                <a:lnTo>
                  <a:pt x="2762155" y="260596"/>
                </a:lnTo>
                <a:lnTo>
                  <a:pt x="2773664" y="251851"/>
                </a:lnTo>
                <a:lnTo>
                  <a:pt x="2780850" y="241026"/>
                </a:lnTo>
                <a:lnTo>
                  <a:pt x="2788128" y="228341"/>
                </a:lnTo>
                <a:lnTo>
                  <a:pt x="2793104" y="217405"/>
                </a:lnTo>
                <a:lnTo>
                  <a:pt x="2795965" y="204499"/>
                </a:lnTo>
                <a:lnTo>
                  <a:pt x="2798825" y="191592"/>
                </a:lnTo>
                <a:lnTo>
                  <a:pt x="2797268" y="178465"/>
                </a:lnTo>
                <a:lnTo>
                  <a:pt x="2795711" y="165338"/>
                </a:lnTo>
                <a:lnTo>
                  <a:pt x="2789829" y="150131"/>
                </a:lnTo>
                <a:lnTo>
                  <a:pt x="2781738" y="134812"/>
                </a:lnTo>
                <a:lnTo>
                  <a:pt x="2771438" y="119383"/>
                </a:lnTo>
                <a:lnTo>
                  <a:pt x="2756720" y="103733"/>
                </a:lnTo>
                <a:lnTo>
                  <a:pt x="2739794" y="87972"/>
                </a:lnTo>
                <a:lnTo>
                  <a:pt x="2718449" y="71990"/>
                </a:lnTo>
                <a:lnTo>
                  <a:pt x="2692780" y="53927"/>
                </a:lnTo>
                <a:lnTo>
                  <a:pt x="2664809" y="37614"/>
                </a:lnTo>
                <a:lnTo>
                  <a:pt x="2655973" y="37172"/>
                </a:lnTo>
                <a:lnTo>
                  <a:pt x="2644835" y="38478"/>
                </a:lnTo>
                <a:lnTo>
                  <a:pt x="2629094" y="43283"/>
                </a:lnTo>
                <a:lnTo>
                  <a:pt x="2613166" y="51806"/>
                </a:lnTo>
                <a:lnTo>
                  <a:pt x="2597052" y="64049"/>
                </a:lnTo>
                <a:lnTo>
                  <a:pt x="2578264" y="85479"/>
                </a:lnTo>
                <a:lnTo>
                  <a:pt x="2568777" y="98053"/>
                </a:lnTo>
                <a:lnTo>
                  <a:pt x="2561405" y="112597"/>
                </a:lnTo>
                <a:lnTo>
                  <a:pt x="2518344" y="88072"/>
                </a:lnTo>
                <a:lnTo>
                  <a:pt x="2470772" y="65184"/>
                </a:lnTo>
                <a:lnTo>
                  <a:pt x="2416666" y="40106"/>
                </a:lnTo>
                <a:lnTo>
                  <a:pt x="2388416" y="29371"/>
                </a:lnTo>
                <a:lnTo>
                  <a:pt x="2362374" y="18746"/>
                </a:lnTo>
                <a:lnTo>
                  <a:pt x="2334031" y="9871"/>
                </a:lnTo>
                <a:lnTo>
                  <a:pt x="2307803" y="2965"/>
                </a:lnTo>
                <a:lnTo>
                  <a:pt x="228580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8E9774D-BF16-4438-A56C-8D7DFDD31B80}"/>
              </a:ext>
            </a:extLst>
          </p:cNvPr>
          <p:cNvSpPr>
            <a:spLocks/>
          </p:cNvSpPr>
          <p:nvPr/>
        </p:nvSpPr>
        <p:spPr bwMode="auto">
          <a:xfrm rot="171940" flipH="1">
            <a:off x="4772433" y="3691662"/>
            <a:ext cx="1749965" cy="2352558"/>
          </a:xfrm>
          <a:custGeom>
            <a:avLst/>
            <a:gdLst>
              <a:gd name="connsiteX0" fmla="*/ 426613 w 1749965"/>
              <a:gd name="connsiteY0" fmla="*/ 562543 h 2352558"/>
              <a:gd name="connsiteX1" fmla="*/ 426613 w 1749965"/>
              <a:gd name="connsiteY1" fmla="*/ 595645 h 2352558"/>
              <a:gd name="connsiteX2" fmla="*/ 426613 w 1749965"/>
              <a:gd name="connsiteY2" fmla="*/ 605990 h 2352558"/>
              <a:gd name="connsiteX3" fmla="*/ 426613 w 1749965"/>
              <a:gd name="connsiteY3" fmla="*/ 612197 h 2352558"/>
              <a:gd name="connsiteX4" fmla="*/ 475582 w 1749965"/>
              <a:gd name="connsiteY4" fmla="*/ 612197 h 2352558"/>
              <a:gd name="connsiteX5" fmla="*/ 475581 w 1749965"/>
              <a:gd name="connsiteY5" fmla="*/ 603921 h 2352558"/>
              <a:gd name="connsiteX6" fmla="*/ 483232 w 1749965"/>
              <a:gd name="connsiteY6" fmla="*/ 613231 h 2352558"/>
              <a:gd name="connsiteX7" fmla="*/ 524550 w 1749965"/>
              <a:gd name="connsiteY7" fmla="*/ 603921 h 2352558"/>
              <a:gd name="connsiteX8" fmla="*/ 524550 w 1749965"/>
              <a:gd name="connsiteY8" fmla="*/ 571472 h 2352558"/>
              <a:gd name="connsiteX9" fmla="*/ 534506 w 1749965"/>
              <a:gd name="connsiteY9" fmla="*/ 579746 h 2352558"/>
              <a:gd name="connsiteX10" fmla="*/ 562730 w 1749965"/>
              <a:gd name="connsiteY10" fmla="*/ 612499 h 2352558"/>
              <a:gd name="connsiteX11" fmla="*/ 595940 w 1749965"/>
              <a:gd name="connsiteY11" fmla="*/ 662750 h 2352558"/>
              <a:gd name="connsiteX12" fmla="*/ 539939 w 1749965"/>
              <a:gd name="connsiteY12" fmla="*/ 660827 h 2352558"/>
              <a:gd name="connsiteX13" fmla="*/ 289119 w 1749965"/>
              <a:gd name="connsiteY13" fmla="*/ 652216 h 2352558"/>
              <a:gd name="connsiteX14" fmla="*/ 274299 w 1749965"/>
              <a:gd name="connsiteY14" fmla="*/ 651707 h 2352558"/>
              <a:gd name="connsiteX15" fmla="*/ 286089 w 1749965"/>
              <a:gd name="connsiteY15" fmla="*/ 651708 h 2352558"/>
              <a:gd name="connsiteX16" fmla="*/ 331404 w 1749965"/>
              <a:gd name="connsiteY16" fmla="*/ 593545 h 2352558"/>
              <a:gd name="connsiteX17" fmla="*/ 332853 w 1749965"/>
              <a:gd name="connsiteY17" fmla="*/ 592380 h 2352558"/>
              <a:gd name="connsiteX18" fmla="*/ 336328 w 1749965"/>
              <a:gd name="connsiteY18" fmla="*/ 596550 h 2352558"/>
              <a:gd name="connsiteX19" fmla="*/ 362151 w 1749965"/>
              <a:gd name="connsiteY19" fmla="*/ 596986 h 2352558"/>
              <a:gd name="connsiteX20" fmla="*/ 377645 w 1749965"/>
              <a:gd name="connsiteY20" fmla="*/ 579094 h 2352558"/>
              <a:gd name="connsiteX21" fmla="*/ 377645 w 1749965"/>
              <a:gd name="connsiteY21" fmla="*/ 579094 h 2352558"/>
              <a:gd name="connsiteX22" fmla="*/ 369076 w 1749965"/>
              <a:gd name="connsiteY22" fmla="*/ 567715 h 2352558"/>
              <a:gd name="connsiteX23" fmla="*/ 368192 w 1749965"/>
              <a:gd name="connsiteY23" fmla="*/ 563980 h 2352558"/>
              <a:gd name="connsiteX24" fmla="*/ 369980 w 1749965"/>
              <a:gd name="connsiteY24" fmla="*/ 562543 h 2352558"/>
              <a:gd name="connsiteX25" fmla="*/ 376421 w 1749965"/>
              <a:gd name="connsiteY25" fmla="*/ 562543 h 2352558"/>
              <a:gd name="connsiteX26" fmla="*/ 377645 w 1749965"/>
              <a:gd name="connsiteY26" fmla="*/ 562542 h 2352558"/>
              <a:gd name="connsiteX27" fmla="*/ 377645 w 1749965"/>
              <a:gd name="connsiteY27" fmla="*/ 569008 h 2352558"/>
              <a:gd name="connsiteX28" fmla="*/ 377645 w 1749965"/>
              <a:gd name="connsiteY28" fmla="*/ 579094 h 2352558"/>
              <a:gd name="connsiteX29" fmla="*/ 377645 w 1749965"/>
              <a:gd name="connsiteY29" fmla="*/ 579094 h 2352558"/>
              <a:gd name="connsiteX30" fmla="*/ 377645 w 1749965"/>
              <a:gd name="connsiteY30" fmla="*/ 579094 h 2352558"/>
              <a:gd name="connsiteX31" fmla="*/ 377645 w 1749965"/>
              <a:gd name="connsiteY31" fmla="*/ 583231 h 2352558"/>
              <a:gd name="connsiteX32" fmla="*/ 377645 w 1749965"/>
              <a:gd name="connsiteY32" fmla="*/ 603921 h 2352558"/>
              <a:gd name="connsiteX33" fmla="*/ 418962 w 1749965"/>
              <a:gd name="connsiteY33" fmla="*/ 606248 h 2352558"/>
              <a:gd name="connsiteX34" fmla="*/ 426613 w 1749965"/>
              <a:gd name="connsiteY34" fmla="*/ 595645 h 2352558"/>
              <a:gd name="connsiteX35" fmla="*/ 426613 w 1749965"/>
              <a:gd name="connsiteY35" fmla="*/ 591249 h 2352558"/>
              <a:gd name="connsiteX36" fmla="*/ 426613 w 1749965"/>
              <a:gd name="connsiteY36" fmla="*/ 562543 h 2352558"/>
              <a:gd name="connsiteX37" fmla="*/ 475582 w 1749965"/>
              <a:gd name="connsiteY37" fmla="*/ 554267 h 2352558"/>
              <a:gd name="connsiteX38" fmla="*/ 475582 w 1749965"/>
              <a:gd name="connsiteY38" fmla="*/ 558195 h 2352558"/>
              <a:gd name="connsiteX39" fmla="*/ 475582 w 1749965"/>
              <a:gd name="connsiteY39" fmla="*/ 558740 h 2352558"/>
              <a:gd name="connsiteX40" fmla="*/ 475582 w 1749965"/>
              <a:gd name="connsiteY40" fmla="*/ 569501 h 2352558"/>
              <a:gd name="connsiteX41" fmla="*/ 475582 w 1749965"/>
              <a:gd name="connsiteY41" fmla="*/ 585301 h 2352558"/>
              <a:gd name="connsiteX42" fmla="*/ 475582 w 1749965"/>
              <a:gd name="connsiteY42" fmla="*/ 587135 h 2352558"/>
              <a:gd name="connsiteX43" fmla="*/ 475582 w 1749965"/>
              <a:gd name="connsiteY43" fmla="*/ 596163 h 2352558"/>
              <a:gd name="connsiteX44" fmla="*/ 475581 w 1749965"/>
              <a:gd name="connsiteY44" fmla="*/ 603584 h 2352558"/>
              <a:gd name="connsiteX45" fmla="*/ 475581 w 1749965"/>
              <a:gd name="connsiteY45" fmla="*/ 598490 h 2352558"/>
              <a:gd name="connsiteX46" fmla="*/ 475582 w 1749965"/>
              <a:gd name="connsiteY46" fmla="*/ 587135 h 2352558"/>
              <a:gd name="connsiteX47" fmla="*/ 475582 w 1749965"/>
              <a:gd name="connsiteY47" fmla="*/ 569501 h 2352558"/>
              <a:gd name="connsiteX48" fmla="*/ 475582 w 1749965"/>
              <a:gd name="connsiteY48" fmla="*/ 568232 h 2352558"/>
              <a:gd name="connsiteX49" fmla="*/ 475582 w 1749965"/>
              <a:gd name="connsiteY49" fmla="*/ 558740 h 2352558"/>
              <a:gd name="connsiteX50" fmla="*/ 504962 w 1749965"/>
              <a:gd name="connsiteY50" fmla="*/ 397029 h 2352558"/>
              <a:gd name="connsiteX51" fmla="*/ 348265 w 1749965"/>
              <a:gd name="connsiteY51" fmla="*/ 397029 h 2352558"/>
              <a:gd name="connsiteX52" fmla="*/ 348264 w 1749965"/>
              <a:gd name="connsiteY52" fmla="*/ 421856 h 2352558"/>
              <a:gd name="connsiteX53" fmla="*/ 328677 w 1749965"/>
              <a:gd name="connsiteY53" fmla="*/ 438407 h 2352558"/>
              <a:gd name="connsiteX54" fmla="*/ 328677 w 1749965"/>
              <a:gd name="connsiteY54" fmla="*/ 545991 h 2352558"/>
              <a:gd name="connsiteX55" fmla="*/ 328677 w 1749965"/>
              <a:gd name="connsiteY55" fmla="*/ 573472 h 2352558"/>
              <a:gd name="connsiteX56" fmla="*/ 291891 w 1749965"/>
              <a:gd name="connsiteY56" fmla="*/ 612027 h 2352558"/>
              <a:gd name="connsiteX57" fmla="*/ 270052 w 1749965"/>
              <a:gd name="connsiteY57" fmla="*/ 643626 h 2352558"/>
              <a:gd name="connsiteX58" fmla="*/ 266609 w 1749965"/>
              <a:gd name="connsiteY58" fmla="*/ 651443 h 2352558"/>
              <a:gd name="connsiteX59" fmla="*/ 177111 w 1749965"/>
              <a:gd name="connsiteY59" fmla="*/ 648371 h 2352558"/>
              <a:gd name="connsiteX60" fmla="*/ 49127 w 1749965"/>
              <a:gd name="connsiteY60" fmla="*/ 643977 h 2352558"/>
              <a:gd name="connsiteX61" fmla="*/ 48934 w 1749965"/>
              <a:gd name="connsiteY61" fmla="*/ 644022 h 2352558"/>
              <a:gd name="connsiteX62" fmla="*/ 47642 w 1749965"/>
              <a:gd name="connsiteY62" fmla="*/ 643977 h 2352558"/>
              <a:gd name="connsiteX63" fmla="*/ 8263 w 1749965"/>
              <a:gd name="connsiteY63" fmla="*/ 669020 h 2352558"/>
              <a:gd name="connsiteX64" fmla="*/ 8263 w 1749965"/>
              <a:gd name="connsiteY64" fmla="*/ 710758 h 2352558"/>
              <a:gd name="connsiteX65" fmla="*/ 8615 w 1749965"/>
              <a:gd name="connsiteY65" fmla="*/ 710966 h 2352558"/>
              <a:gd name="connsiteX66" fmla="*/ 8597 w 1749965"/>
              <a:gd name="connsiteY66" fmla="*/ 711580 h 2352558"/>
              <a:gd name="connsiteX67" fmla="*/ 0 w 1749965"/>
              <a:gd name="connsiteY67" fmla="*/ 1010072 h 2352558"/>
              <a:gd name="connsiteX68" fmla="*/ 29476 w 1749965"/>
              <a:gd name="connsiteY68" fmla="*/ 1043353 h 2352558"/>
              <a:gd name="connsiteX69" fmla="*/ 756553 w 1749965"/>
              <a:gd name="connsiteY69" fmla="*/ 1068314 h 2352558"/>
              <a:gd name="connsiteX70" fmla="*/ 795855 w 1749965"/>
              <a:gd name="connsiteY70" fmla="*/ 1035033 h 2352558"/>
              <a:gd name="connsiteX71" fmla="*/ 802437 w 1749965"/>
              <a:gd name="connsiteY71" fmla="*/ 806500 h 2352558"/>
              <a:gd name="connsiteX72" fmla="*/ 803970 w 1749965"/>
              <a:gd name="connsiteY72" fmla="*/ 753262 h 2352558"/>
              <a:gd name="connsiteX73" fmla="*/ 805679 w 1749965"/>
              <a:gd name="connsiteY73" fmla="*/ 752496 h 2352558"/>
              <a:gd name="connsiteX74" fmla="*/ 805679 w 1749965"/>
              <a:gd name="connsiteY74" fmla="*/ 694063 h 2352558"/>
              <a:gd name="connsiteX75" fmla="*/ 805675 w 1749965"/>
              <a:gd name="connsiteY75" fmla="*/ 694054 h 2352558"/>
              <a:gd name="connsiteX76" fmla="*/ 805680 w 1749965"/>
              <a:gd name="connsiteY76" fmla="*/ 693899 h 2352558"/>
              <a:gd name="connsiteX77" fmla="*/ 776204 w 1749965"/>
              <a:gd name="connsiteY77" fmla="*/ 668938 h 2352558"/>
              <a:gd name="connsiteX78" fmla="*/ 646799 w 1749965"/>
              <a:gd name="connsiteY78" fmla="*/ 664496 h 2352558"/>
              <a:gd name="connsiteX79" fmla="*/ 605802 w 1749965"/>
              <a:gd name="connsiteY79" fmla="*/ 663088 h 2352558"/>
              <a:gd name="connsiteX80" fmla="*/ 609424 w 1749965"/>
              <a:gd name="connsiteY80" fmla="*/ 660017 h 2352558"/>
              <a:gd name="connsiteX81" fmla="*/ 529814 w 1749965"/>
              <a:gd name="connsiteY81" fmla="*/ 559270 h 2352558"/>
              <a:gd name="connsiteX82" fmla="*/ 524549 w 1749965"/>
              <a:gd name="connsiteY82" fmla="*/ 556299 h 2352558"/>
              <a:gd name="connsiteX83" fmla="*/ 524550 w 1749965"/>
              <a:gd name="connsiteY83" fmla="*/ 548060 h 2352558"/>
              <a:gd name="connsiteX84" fmla="*/ 524550 w 1749965"/>
              <a:gd name="connsiteY84" fmla="*/ 504613 h 2352558"/>
              <a:gd name="connsiteX85" fmla="*/ 544137 w 1749965"/>
              <a:gd name="connsiteY85" fmla="*/ 512888 h 2352558"/>
              <a:gd name="connsiteX86" fmla="*/ 544137 w 1749965"/>
              <a:gd name="connsiteY86" fmla="*/ 545991 h 2352558"/>
              <a:gd name="connsiteX87" fmla="*/ 583311 w 1749965"/>
              <a:gd name="connsiteY87" fmla="*/ 570818 h 2352558"/>
              <a:gd name="connsiteX88" fmla="*/ 583311 w 1749965"/>
              <a:gd name="connsiteY88" fmla="*/ 488061 h 2352558"/>
              <a:gd name="connsiteX89" fmla="*/ 524550 w 1749965"/>
              <a:gd name="connsiteY89" fmla="*/ 438407 h 2352558"/>
              <a:gd name="connsiteX90" fmla="*/ 504962 w 1749965"/>
              <a:gd name="connsiteY90" fmla="*/ 397029 h 2352558"/>
              <a:gd name="connsiteX91" fmla="*/ 553854 w 1749965"/>
              <a:gd name="connsiteY91" fmla="*/ 13099 h 2352558"/>
              <a:gd name="connsiteX92" fmla="*/ 292170 w 1749965"/>
              <a:gd name="connsiteY92" fmla="*/ 0 h 2352558"/>
              <a:gd name="connsiteX93" fmla="*/ 282503 w 1749965"/>
              <a:gd name="connsiteY93" fmla="*/ 103878 h 2352558"/>
              <a:gd name="connsiteX94" fmla="*/ 272690 w 1749965"/>
              <a:gd name="connsiteY94" fmla="*/ 369203 h 2352558"/>
              <a:gd name="connsiteX95" fmla="*/ 293352 w 1749965"/>
              <a:gd name="connsiteY95" fmla="*/ 369203 h 2352558"/>
              <a:gd name="connsiteX96" fmla="*/ 293352 w 1749965"/>
              <a:gd name="connsiteY96" fmla="*/ 397028 h 2352558"/>
              <a:gd name="connsiteX97" fmla="*/ 541253 w 1749965"/>
              <a:gd name="connsiteY97" fmla="*/ 397028 h 2352558"/>
              <a:gd name="connsiteX98" fmla="*/ 541253 w 1749965"/>
              <a:gd name="connsiteY98" fmla="*/ 369203 h 2352558"/>
              <a:gd name="connsiteX99" fmla="*/ 560845 w 1749965"/>
              <a:gd name="connsiteY99" fmla="*/ 369203 h 2352558"/>
              <a:gd name="connsiteX100" fmla="*/ 576887 w 1749965"/>
              <a:gd name="connsiteY100" fmla="*/ 369203 h 2352558"/>
              <a:gd name="connsiteX101" fmla="*/ 557261 w 1749965"/>
              <a:gd name="connsiteY101" fmla="*/ 103878 h 2352558"/>
              <a:gd name="connsiteX102" fmla="*/ 1698024 w 1749965"/>
              <a:gd name="connsiteY102" fmla="*/ 70372 h 2352558"/>
              <a:gd name="connsiteX103" fmla="*/ 765235 w 1749965"/>
              <a:gd name="connsiteY103" fmla="*/ 23680 h 2352558"/>
              <a:gd name="connsiteX104" fmla="*/ 798920 w 1749965"/>
              <a:gd name="connsiteY104" fmla="*/ 132921 h 2352558"/>
              <a:gd name="connsiteX105" fmla="*/ 832258 w 1749965"/>
              <a:gd name="connsiteY105" fmla="*/ 263218 h 2352558"/>
              <a:gd name="connsiteX106" fmla="*/ 865502 w 1749965"/>
              <a:gd name="connsiteY106" fmla="*/ 395375 h 2352558"/>
              <a:gd name="connsiteX107" fmla="*/ 892400 w 1749965"/>
              <a:gd name="connsiteY107" fmla="*/ 521622 h 2352558"/>
              <a:gd name="connsiteX108" fmla="*/ 913508 w 1749965"/>
              <a:gd name="connsiteY108" fmla="*/ 630801 h 2352558"/>
              <a:gd name="connsiteX109" fmla="*/ 920016 w 1749965"/>
              <a:gd name="connsiteY109" fmla="*/ 677731 h 2352558"/>
              <a:gd name="connsiteX110" fmla="*/ 922572 w 1749965"/>
              <a:gd name="connsiteY110" fmla="*/ 715143 h 2352558"/>
              <a:gd name="connsiteX111" fmla="*/ 987210 w 1749965"/>
              <a:gd name="connsiteY111" fmla="*/ 706029 h 2352558"/>
              <a:gd name="connsiteX112" fmla="*/ 996441 w 1749965"/>
              <a:gd name="connsiteY112" fmla="*/ 787815 h 2352558"/>
              <a:gd name="connsiteX113" fmla="*/ 1008037 w 1749965"/>
              <a:gd name="connsiteY113" fmla="*/ 954308 h 2352558"/>
              <a:gd name="connsiteX114" fmla="*/ 1014055 w 1749965"/>
              <a:gd name="connsiteY114" fmla="*/ 1055275 h 2352558"/>
              <a:gd name="connsiteX115" fmla="*/ 1019701 w 1749965"/>
              <a:gd name="connsiteY115" fmla="*/ 1163680 h 2352558"/>
              <a:gd name="connsiteX116" fmla="*/ 1024974 w 1749965"/>
              <a:gd name="connsiteY116" fmla="*/ 1279523 h 2352558"/>
              <a:gd name="connsiteX117" fmla="*/ 1027760 w 1749965"/>
              <a:gd name="connsiteY117" fmla="*/ 1400834 h 2352558"/>
              <a:gd name="connsiteX118" fmla="*/ 1028150 w 1749965"/>
              <a:gd name="connsiteY118" fmla="*/ 1525754 h 2352558"/>
              <a:gd name="connsiteX119" fmla="*/ 1026331 w 1749965"/>
              <a:gd name="connsiteY119" fmla="*/ 1650563 h 2352558"/>
              <a:gd name="connsiteX120" fmla="*/ 1022210 w 1749965"/>
              <a:gd name="connsiteY120" fmla="*/ 1777122 h 2352558"/>
              <a:gd name="connsiteX121" fmla="*/ 1011556 w 1749965"/>
              <a:gd name="connsiteY121" fmla="*/ 1901488 h 2352558"/>
              <a:gd name="connsiteX122" fmla="*/ 998879 w 1749965"/>
              <a:gd name="connsiteY122" fmla="*/ 2022025 h 2352558"/>
              <a:gd name="connsiteX123" fmla="*/ 991575 w 1749965"/>
              <a:gd name="connsiteY123" fmla="*/ 2079449 h 2352558"/>
              <a:gd name="connsiteX124" fmla="*/ 982063 w 1749965"/>
              <a:gd name="connsiteY124" fmla="*/ 2136763 h 2352558"/>
              <a:gd name="connsiteX125" fmla="*/ 988568 w 1749965"/>
              <a:gd name="connsiteY125" fmla="*/ 2138476 h 2352558"/>
              <a:gd name="connsiteX126" fmla="*/ 986108 w 1749965"/>
              <a:gd name="connsiteY126" fmla="*/ 2144421 h 2352558"/>
              <a:gd name="connsiteX127" fmla="*/ 980480 w 1749965"/>
              <a:gd name="connsiteY127" fmla="*/ 2168374 h 2352558"/>
              <a:gd name="connsiteX128" fmla="*/ 971247 w 1749965"/>
              <a:gd name="connsiteY128" fmla="*/ 2220109 h 2352558"/>
              <a:gd name="connsiteX129" fmla="*/ 965966 w 1749965"/>
              <a:gd name="connsiteY129" fmla="*/ 2281363 h 2352558"/>
              <a:gd name="connsiteX130" fmla="*/ 1007377 w 1749965"/>
              <a:gd name="connsiteY130" fmla="*/ 2294621 h 2352558"/>
              <a:gd name="connsiteX131" fmla="*/ 1068575 w 1749965"/>
              <a:gd name="connsiteY131" fmla="*/ 2310733 h 2352558"/>
              <a:gd name="connsiteX132" fmla="*/ 1138702 w 1749965"/>
              <a:gd name="connsiteY132" fmla="*/ 2325429 h 2352558"/>
              <a:gd name="connsiteX133" fmla="*/ 1213246 w 1749965"/>
              <a:gd name="connsiteY133" fmla="*/ 2340346 h 2352558"/>
              <a:gd name="connsiteX134" fmla="*/ 1250611 w 1749965"/>
              <a:gd name="connsiteY134" fmla="*/ 2345944 h 2352558"/>
              <a:gd name="connsiteX135" fmla="*/ 1285861 w 1749965"/>
              <a:gd name="connsiteY135" fmla="*/ 2349573 h 2352558"/>
              <a:gd name="connsiteX136" fmla="*/ 1316785 w 1749965"/>
              <a:gd name="connsiteY136" fmla="*/ 2351121 h 2352558"/>
              <a:gd name="connsiteX137" fmla="*/ 1345501 w 1749965"/>
              <a:gd name="connsiteY137" fmla="*/ 2352558 h 2352558"/>
              <a:gd name="connsiteX138" fmla="*/ 1369986 w 1749965"/>
              <a:gd name="connsiteY138" fmla="*/ 2350056 h 2352558"/>
              <a:gd name="connsiteX139" fmla="*/ 1390052 w 1749965"/>
              <a:gd name="connsiteY139" fmla="*/ 2347332 h 2352558"/>
              <a:gd name="connsiteX140" fmla="*/ 1396865 w 1749965"/>
              <a:gd name="connsiteY140" fmla="*/ 2343944 h 2352558"/>
              <a:gd name="connsiteX141" fmla="*/ 1401469 w 1749965"/>
              <a:gd name="connsiteY141" fmla="*/ 2340446 h 2352558"/>
              <a:gd name="connsiteX142" fmla="*/ 1406166 w 1749965"/>
              <a:gd name="connsiteY142" fmla="*/ 2335089 h 2352558"/>
              <a:gd name="connsiteX143" fmla="*/ 1406352 w 1749965"/>
              <a:gd name="connsiteY143" fmla="*/ 2331370 h 2352558"/>
              <a:gd name="connsiteX144" fmla="*/ 1410334 w 1749965"/>
              <a:gd name="connsiteY144" fmla="*/ 2318857 h 2352558"/>
              <a:gd name="connsiteX145" fmla="*/ 1453483 w 1749965"/>
              <a:gd name="connsiteY145" fmla="*/ 2318816 h 2352558"/>
              <a:gd name="connsiteX146" fmla="*/ 1522146 w 1749965"/>
              <a:gd name="connsiteY146" fmla="*/ 2318525 h 2352558"/>
              <a:gd name="connsiteX147" fmla="*/ 1581972 w 1749965"/>
              <a:gd name="connsiteY147" fmla="*/ 2317791 h 2352558"/>
              <a:gd name="connsiteX148" fmla="*/ 1637474 w 1749965"/>
              <a:gd name="connsiteY148" fmla="*/ 2314977 h 2352558"/>
              <a:gd name="connsiteX149" fmla="*/ 1642265 w 1749965"/>
              <a:gd name="connsiteY149" fmla="*/ 2307760 h 2352558"/>
              <a:gd name="connsiteX150" fmla="*/ 1647148 w 1749965"/>
              <a:gd name="connsiteY150" fmla="*/ 2298683 h 2352558"/>
              <a:gd name="connsiteX151" fmla="*/ 1649915 w 1749965"/>
              <a:gd name="connsiteY151" fmla="*/ 2287637 h 2352558"/>
              <a:gd name="connsiteX152" fmla="*/ 1652683 w 1749965"/>
              <a:gd name="connsiteY152" fmla="*/ 2276590 h 2352558"/>
              <a:gd name="connsiteX153" fmla="*/ 1653241 w 1749965"/>
              <a:gd name="connsiteY153" fmla="*/ 2265433 h 2352558"/>
              <a:gd name="connsiteX154" fmla="*/ 1649382 w 1749965"/>
              <a:gd name="connsiteY154" fmla="*/ 2254055 h 2352558"/>
              <a:gd name="connsiteX155" fmla="*/ 1645243 w 1749965"/>
              <a:gd name="connsiteY155" fmla="*/ 2248255 h 2352558"/>
              <a:gd name="connsiteX156" fmla="*/ 1641012 w 1749965"/>
              <a:gd name="connsiteY156" fmla="*/ 2244315 h 2352558"/>
              <a:gd name="connsiteX157" fmla="*/ 1625921 w 1749965"/>
              <a:gd name="connsiteY157" fmla="*/ 2236103 h 2352558"/>
              <a:gd name="connsiteX158" fmla="*/ 1606320 w 1749965"/>
              <a:gd name="connsiteY158" fmla="*/ 2229529 h 2352558"/>
              <a:gd name="connsiteX159" fmla="*/ 1584325 w 1749965"/>
              <a:gd name="connsiteY159" fmla="*/ 2226564 h 2352558"/>
              <a:gd name="connsiteX160" fmla="*/ 1560120 w 1749965"/>
              <a:gd name="connsiteY160" fmla="*/ 2223488 h 2352558"/>
              <a:gd name="connsiteX161" fmla="*/ 1513918 w 1749965"/>
              <a:gd name="connsiteY161" fmla="*/ 2217447 h 2352558"/>
              <a:gd name="connsiteX162" fmla="*/ 1494131 w 1749965"/>
              <a:gd name="connsiteY162" fmla="*/ 2214592 h 2352558"/>
              <a:gd name="connsiteX163" fmla="*/ 1478855 w 1749965"/>
              <a:gd name="connsiteY163" fmla="*/ 2210099 h 2352558"/>
              <a:gd name="connsiteX164" fmla="*/ 1470112 w 1749965"/>
              <a:gd name="connsiteY164" fmla="*/ 2207797 h 2352558"/>
              <a:gd name="connsiteX165" fmla="*/ 1463765 w 1749965"/>
              <a:gd name="connsiteY165" fmla="*/ 2201887 h 2352558"/>
              <a:gd name="connsiteX166" fmla="*/ 1453186 w 1749965"/>
              <a:gd name="connsiteY166" fmla="*/ 2192037 h 2352558"/>
              <a:gd name="connsiteX167" fmla="*/ 1442793 w 1749965"/>
              <a:gd name="connsiteY167" fmla="*/ 2178467 h 2352558"/>
              <a:gd name="connsiteX168" fmla="*/ 1432400 w 1749965"/>
              <a:gd name="connsiteY168" fmla="*/ 2164898 h 2352558"/>
              <a:gd name="connsiteX169" fmla="*/ 1424091 w 1749965"/>
              <a:gd name="connsiteY169" fmla="*/ 2147762 h 2352558"/>
              <a:gd name="connsiteX170" fmla="*/ 1424403 w 1749965"/>
              <a:gd name="connsiteY170" fmla="*/ 2147719 h 2352558"/>
              <a:gd name="connsiteX171" fmla="*/ 1447634 w 1749965"/>
              <a:gd name="connsiteY171" fmla="*/ 2081772 h 2352558"/>
              <a:gd name="connsiteX172" fmla="*/ 1466540 w 1749965"/>
              <a:gd name="connsiteY172" fmla="*/ 2013743 h 2352558"/>
              <a:gd name="connsiteX173" fmla="*/ 1487656 w 1749965"/>
              <a:gd name="connsiteY173" fmla="*/ 1945826 h 2352558"/>
              <a:gd name="connsiteX174" fmla="*/ 1504353 w 1749965"/>
              <a:gd name="connsiteY174" fmla="*/ 1877687 h 2352558"/>
              <a:gd name="connsiteX175" fmla="*/ 1537841 w 1749965"/>
              <a:gd name="connsiteY175" fmla="*/ 1739550 h 2352558"/>
              <a:gd name="connsiteX176" fmla="*/ 1564516 w 1749965"/>
              <a:gd name="connsiteY176" fmla="*/ 1604800 h 2352558"/>
              <a:gd name="connsiteX177" fmla="*/ 1588982 w 1749965"/>
              <a:gd name="connsiteY177" fmla="*/ 1469939 h 2352558"/>
              <a:gd name="connsiteX178" fmla="*/ 1608752 w 1749965"/>
              <a:gd name="connsiteY178" fmla="*/ 1340436 h 2352558"/>
              <a:gd name="connsiteX179" fmla="*/ 1623824 w 1749965"/>
              <a:gd name="connsiteY179" fmla="*/ 1216290 h 2352558"/>
              <a:gd name="connsiteX180" fmla="*/ 1636315 w 1749965"/>
              <a:gd name="connsiteY180" fmla="*/ 1099472 h 2352558"/>
              <a:gd name="connsiteX181" fmla="*/ 1646224 w 1749965"/>
              <a:gd name="connsiteY181" fmla="*/ 989981 h 2352558"/>
              <a:gd name="connsiteX182" fmla="*/ 1655576 w 1749965"/>
              <a:gd name="connsiteY182" fmla="*/ 891648 h 2352558"/>
              <a:gd name="connsiteX183" fmla="*/ 1663767 w 1749965"/>
              <a:gd name="connsiteY183" fmla="*/ 728010 h 2352558"/>
              <a:gd name="connsiteX184" fmla="*/ 1666278 w 1749965"/>
              <a:gd name="connsiteY184" fmla="*/ 641961 h 2352558"/>
              <a:gd name="connsiteX185" fmla="*/ 1686126 w 1749965"/>
              <a:gd name="connsiteY185" fmla="*/ 641402 h 2352558"/>
              <a:gd name="connsiteX186" fmla="*/ 1721050 w 1749965"/>
              <a:gd name="connsiteY186" fmla="*/ 640419 h 2352558"/>
              <a:gd name="connsiteX187" fmla="*/ 1749965 w 1749965"/>
              <a:gd name="connsiteY187" fmla="*/ 642844 h 2352558"/>
              <a:gd name="connsiteX188" fmla="*/ 1688377 w 1749965"/>
              <a:gd name="connsiteY188" fmla="*/ 501812 h 2352558"/>
              <a:gd name="connsiteX189" fmla="*/ 1644278 w 1749965"/>
              <a:gd name="connsiteY189" fmla="*/ 403296 h 2352558"/>
              <a:gd name="connsiteX190" fmla="*/ 1647218 w 1749965"/>
              <a:gd name="connsiteY190" fmla="*/ 389243 h 2352558"/>
              <a:gd name="connsiteX191" fmla="*/ 1696403 w 1749965"/>
              <a:gd name="connsiteY191" fmla="*/ 145194 h 235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749965" h="2352558">
                <a:moveTo>
                  <a:pt x="426613" y="562543"/>
                </a:moveTo>
                <a:cubicBezTo>
                  <a:pt x="426613" y="570818"/>
                  <a:pt x="426614" y="587370"/>
                  <a:pt x="426613" y="595645"/>
                </a:cubicBezTo>
                <a:lnTo>
                  <a:pt x="426613" y="605990"/>
                </a:lnTo>
                <a:cubicBezTo>
                  <a:pt x="426613" y="612197"/>
                  <a:pt x="426613" y="612197"/>
                  <a:pt x="426613" y="612197"/>
                </a:cubicBezTo>
                <a:cubicBezTo>
                  <a:pt x="426614" y="637024"/>
                  <a:pt x="475581" y="637024"/>
                  <a:pt x="475582" y="612197"/>
                </a:cubicBezTo>
                <a:lnTo>
                  <a:pt x="475581" y="603921"/>
                </a:lnTo>
                <a:lnTo>
                  <a:pt x="483232" y="613231"/>
                </a:lnTo>
                <a:cubicBezTo>
                  <a:pt x="497005" y="619438"/>
                  <a:pt x="524549" y="616334"/>
                  <a:pt x="524550" y="603921"/>
                </a:cubicBezTo>
                <a:lnTo>
                  <a:pt x="524550" y="571472"/>
                </a:lnTo>
                <a:lnTo>
                  <a:pt x="534506" y="579746"/>
                </a:lnTo>
                <a:cubicBezTo>
                  <a:pt x="544043" y="589276"/>
                  <a:pt x="553429" y="600231"/>
                  <a:pt x="562730" y="612499"/>
                </a:cubicBezTo>
                <a:lnTo>
                  <a:pt x="595940" y="662750"/>
                </a:lnTo>
                <a:lnTo>
                  <a:pt x="539939" y="660827"/>
                </a:lnTo>
                <a:cubicBezTo>
                  <a:pt x="475503" y="658615"/>
                  <a:pt x="393494" y="655799"/>
                  <a:pt x="289119" y="652216"/>
                </a:cubicBezTo>
                <a:lnTo>
                  <a:pt x="274299" y="651707"/>
                </a:lnTo>
                <a:lnTo>
                  <a:pt x="286089" y="651708"/>
                </a:lnTo>
                <a:cubicBezTo>
                  <a:pt x="286089" y="651708"/>
                  <a:pt x="303235" y="622626"/>
                  <a:pt x="331404" y="593545"/>
                </a:cubicBezTo>
                <a:lnTo>
                  <a:pt x="332853" y="592380"/>
                </a:lnTo>
                <a:lnTo>
                  <a:pt x="336328" y="596550"/>
                </a:lnTo>
                <a:cubicBezTo>
                  <a:pt x="343214" y="599459"/>
                  <a:pt x="353543" y="599750"/>
                  <a:pt x="362151" y="596986"/>
                </a:cubicBezTo>
                <a:lnTo>
                  <a:pt x="377645" y="579094"/>
                </a:lnTo>
                <a:lnTo>
                  <a:pt x="377645" y="579094"/>
                </a:lnTo>
                <a:lnTo>
                  <a:pt x="369076" y="567715"/>
                </a:lnTo>
                <a:lnTo>
                  <a:pt x="368192" y="563980"/>
                </a:lnTo>
                <a:lnTo>
                  <a:pt x="369980" y="562543"/>
                </a:lnTo>
                <a:lnTo>
                  <a:pt x="376421" y="562543"/>
                </a:lnTo>
                <a:cubicBezTo>
                  <a:pt x="377645" y="562542"/>
                  <a:pt x="377645" y="562542"/>
                  <a:pt x="377645" y="562542"/>
                </a:cubicBezTo>
                <a:cubicBezTo>
                  <a:pt x="377645" y="562542"/>
                  <a:pt x="377645" y="565128"/>
                  <a:pt x="377645" y="569008"/>
                </a:cubicBezTo>
                <a:lnTo>
                  <a:pt x="377645" y="579094"/>
                </a:lnTo>
                <a:lnTo>
                  <a:pt x="377645" y="579094"/>
                </a:lnTo>
                <a:lnTo>
                  <a:pt x="377645" y="579094"/>
                </a:lnTo>
                <a:lnTo>
                  <a:pt x="377645" y="583231"/>
                </a:lnTo>
                <a:cubicBezTo>
                  <a:pt x="377645" y="593576"/>
                  <a:pt x="377645" y="603921"/>
                  <a:pt x="377645" y="603921"/>
                </a:cubicBezTo>
                <a:cubicBezTo>
                  <a:pt x="377645" y="616334"/>
                  <a:pt x="405190" y="614783"/>
                  <a:pt x="418962" y="606248"/>
                </a:cubicBezTo>
                <a:lnTo>
                  <a:pt x="426613" y="595645"/>
                </a:lnTo>
                <a:lnTo>
                  <a:pt x="426613" y="591249"/>
                </a:lnTo>
                <a:cubicBezTo>
                  <a:pt x="426613" y="584266"/>
                  <a:pt x="426613" y="574956"/>
                  <a:pt x="426613" y="562543"/>
                </a:cubicBezTo>
                <a:close/>
                <a:moveTo>
                  <a:pt x="475582" y="554267"/>
                </a:moveTo>
                <a:cubicBezTo>
                  <a:pt x="475582" y="554267"/>
                  <a:pt x="475582" y="555722"/>
                  <a:pt x="475582" y="558195"/>
                </a:cubicBezTo>
                <a:lnTo>
                  <a:pt x="475582" y="558740"/>
                </a:lnTo>
                <a:lnTo>
                  <a:pt x="475582" y="569501"/>
                </a:lnTo>
                <a:lnTo>
                  <a:pt x="475582" y="585301"/>
                </a:lnTo>
                <a:lnTo>
                  <a:pt x="475582" y="587135"/>
                </a:lnTo>
                <a:lnTo>
                  <a:pt x="475582" y="596163"/>
                </a:lnTo>
                <a:lnTo>
                  <a:pt x="475581" y="603584"/>
                </a:lnTo>
                <a:lnTo>
                  <a:pt x="475581" y="598490"/>
                </a:lnTo>
                <a:lnTo>
                  <a:pt x="475582" y="587135"/>
                </a:lnTo>
                <a:lnTo>
                  <a:pt x="475582" y="569501"/>
                </a:lnTo>
                <a:lnTo>
                  <a:pt x="475582" y="568232"/>
                </a:lnTo>
                <a:lnTo>
                  <a:pt x="475582" y="558740"/>
                </a:lnTo>
                <a:close/>
                <a:moveTo>
                  <a:pt x="504962" y="397029"/>
                </a:moveTo>
                <a:cubicBezTo>
                  <a:pt x="348265" y="397029"/>
                  <a:pt x="348265" y="397029"/>
                  <a:pt x="348265" y="397029"/>
                </a:cubicBezTo>
                <a:cubicBezTo>
                  <a:pt x="348264" y="413580"/>
                  <a:pt x="348264" y="413580"/>
                  <a:pt x="348264" y="421856"/>
                </a:cubicBezTo>
                <a:cubicBezTo>
                  <a:pt x="348264" y="430131"/>
                  <a:pt x="338471" y="430132"/>
                  <a:pt x="328677" y="438407"/>
                </a:cubicBezTo>
                <a:cubicBezTo>
                  <a:pt x="318883" y="463234"/>
                  <a:pt x="328677" y="545991"/>
                  <a:pt x="328677" y="545991"/>
                </a:cubicBezTo>
                <a:lnTo>
                  <a:pt x="328677" y="573472"/>
                </a:lnTo>
                <a:lnTo>
                  <a:pt x="291891" y="612027"/>
                </a:lnTo>
                <a:cubicBezTo>
                  <a:pt x="281623" y="624896"/>
                  <a:pt x="274138" y="636299"/>
                  <a:pt x="270052" y="643626"/>
                </a:cubicBezTo>
                <a:lnTo>
                  <a:pt x="266609" y="651443"/>
                </a:lnTo>
                <a:lnTo>
                  <a:pt x="177111" y="648371"/>
                </a:lnTo>
                <a:cubicBezTo>
                  <a:pt x="137171" y="647000"/>
                  <a:pt x="94569" y="645537"/>
                  <a:pt x="49127" y="643977"/>
                </a:cubicBezTo>
                <a:lnTo>
                  <a:pt x="48934" y="644022"/>
                </a:lnTo>
                <a:lnTo>
                  <a:pt x="47642" y="643977"/>
                </a:lnTo>
                <a:cubicBezTo>
                  <a:pt x="27952" y="643977"/>
                  <a:pt x="8263" y="652325"/>
                  <a:pt x="8263" y="669020"/>
                </a:cubicBezTo>
                <a:cubicBezTo>
                  <a:pt x="8263" y="710758"/>
                  <a:pt x="8263" y="710758"/>
                  <a:pt x="8263" y="710758"/>
                </a:cubicBezTo>
                <a:lnTo>
                  <a:pt x="8615" y="710966"/>
                </a:lnTo>
                <a:lnTo>
                  <a:pt x="8597" y="711580"/>
                </a:lnTo>
                <a:cubicBezTo>
                  <a:pt x="7369" y="754222"/>
                  <a:pt x="4912" y="839505"/>
                  <a:pt x="0" y="1010072"/>
                </a:cubicBezTo>
                <a:cubicBezTo>
                  <a:pt x="0" y="1026712"/>
                  <a:pt x="9825" y="1043353"/>
                  <a:pt x="29476" y="1043353"/>
                </a:cubicBezTo>
                <a:cubicBezTo>
                  <a:pt x="29476" y="1043353"/>
                  <a:pt x="29476" y="1043353"/>
                  <a:pt x="756553" y="1068314"/>
                </a:cubicBezTo>
                <a:cubicBezTo>
                  <a:pt x="776204" y="1068314"/>
                  <a:pt x="786029" y="1051674"/>
                  <a:pt x="795855" y="1035033"/>
                </a:cubicBezTo>
                <a:cubicBezTo>
                  <a:pt x="795855" y="1035033"/>
                  <a:pt x="795855" y="1035033"/>
                  <a:pt x="802437" y="806500"/>
                </a:cubicBezTo>
                <a:lnTo>
                  <a:pt x="803970" y="753262"/>
                </a:lnTo>
                <a:lnTo>
                  <a:pt x="805679" y="752496"/>
                </a:lnTo>
                <a:cubicBezTo>
                  <a:pt x="805679" y="694063"/>
                  <a:pt x="805679" y="694063"/>
                  <a:pt x="805679" y="694063"/>
                </a:cubicBezTo>
                <a:lnTo>
                  <a:pt x="805675" y="694054"/>
                </a:lnTo>
                <a:lnTo>
                  <a:pt x="805680" y="693899"/>
                </a:lnTo>
                <a:cubicBezTo>
                  <a:pt x="805680" y="677259"/>
                  <a:pt x="795855" y="668938"/>
                  <a:pt x="776204" y="668938"/>
                </a:cubicBezTo>
                <a:cubicBezTo>
                  <a:pt x="776204" y="668938"/>
                  <a:pt x="776204" y="668938"/>
                  <a:pt x="646799" y="664496"/>
                </a:cubicBezTo>
                <a:lnTo>
                  <a:pt x="605802" y="663088"/>
                </a:lnTo>
                <a:lnTo>
                  <a:pt x="609424" y="660017"/>
                </a:lnTo>
                <a:cubicBezTo>
                  <a:pt x="584928" y="614317"/>
                  <a:pt x="557984" y="581081"/>
                  <a:pt x="529814" y="559270"/>
                </a:cubicBezTo>
                <a:lnTo>
                  <a:pt x="524549" y="556299"/>
                </a:lnTo>
                <a:lnTo>
                  <a:pt x="524550" y="548060"/>
                </a:lnTo>
                <a:cubicBezTo>
                  <a:pt x="524550" y="531509"/>
                  <a:pt x="524550" y="517026"/>
                  <a:pt x="524550" y="504613"/>
                </a:cubicBezTo>
                <a:cubicBezTo>
                  <a:pt x="524550" y="488061"/>
                  <a:pt x="544137" y="512888"/>
                  <a:pt x="544137" y="512888"/>
                </a:cubicBezTo>
                <a:cubicBezTo>
                  <a:pt x="544137" y="545991"/>
                  <a:pt x="544137" y="545991"/>
                  <a:pt x="544137" y="545991"/>
                </a:cubicBezTo>
                <a:cubicBezTo>
                  <a:pt x="544137" y="554267"/>
                  <a:pt x="583311" y="570818"/>
                  <a:pt x="583311" y="570818"/>
                </a:cubicBezTo>
                <a:cubicBezTo>
                  <a:pt x="583311" y="562543"/>
                  <a:pt x="583312" y="496337"/>
                  <a:pt x="583311" y="488061"/>
                </a:cubicBezTo>
                <a:cubicBezTo>
                  <a:pt x="563724" y="471510"/>
                  <a:pt x="544137" y="454959"/>
                  <a:pt x="524550" y="438407"/>
                </a:cubicBezTo>
                <a:cubicBezTo>
                  <a:pt x="504962" y="421856"/>
                  <a:pt x="504962" y="397029"/>
                  <a:pt x="504962" y="397029"/>
                </a:cubicBezTo>
                <a:close/>
                <a:moveTo>
                  <a:pt x="553854" y="13099"/>
                </a:moveTo>
                <a:lnTo>
                  <a:pt x="292170" y="0"/>
                </a:lnTo>
                <a:lnTo>
                  <a:pt x="282503" y="103878"/>
                </a:lnTo>
                <a:cubicBezTo>
                  <a:pt x="282503" y="178501"/>
                  <a:pt x="272690" y="369203"/>
                  <a:pt x="272690" y="369203"/>
                </a:cubicBezTo>
                <a:lnTo>
                  <a:pt x="293352" y="369203"/>
                </a:lnTo>
                <a:lnTo>
                  <a:pt x="293352" y="397028"/>
                </a:lnTo>
                <a:lnTo>
                  <a:pt x="541253" y="397028"/>
                </a:lnTo>
                <a:lnTo>
                  <a:pt x="541253" y="369203"/>
                </a:lnTo>
                <a:lnTo>
                  <a:pt x="560845" y="369203"/>
                </a:lnTo>
                <a:cubicBezTo>
                  <a:pt x="576887" y="369203"/>
                  <a:pt x="576887" y="369203"/>
                  <a:pt x="576887" y="369203"/>
                </a:cubicBezTo>
                <a:cubicBezTo>
                  <a:pt x="576887" y="369203"/>
                  <a:pt x="567074" y="261415"/>
                  <a:pt x="557261" y="103878"/>
                </a:cubicBezTo>
                <a:close/>
                <a:moveTo>
                  <a:pt x="1698024" y="70372"/>
                </a:moveTo>
                <a:lnTo>
                  <a:pt x="765235" y="23680"/>
                </a:lnTo>
                <a:lnTo>
                  <a:pt x="798920" y="132921"/>
                </a:lnTo>
                <a:lnTo>
                  <a:pt x="832258" y="263218"/>
                </a:lnTo>
                <a:lnTo>
                  <a:pt x="865502" y="395375"/>
                </a:lnTo>
                <a:lnTo>
                  <a:pt x="892400" y="521622"/>
                </a:lnTo>
                <a:lnTo>
                  <a:pt x="913508" y="630801"/>
                </a:lnTo>
                <a:lnTo>
                  <a:pt x="920016" y="677731"/>
                </a:lnTo>
                <a:lnTo>
                  <a:pt x="922572" y="715143"/>
                </a:lnTo>
                <a:lnTo>
                  <a:pt x="987210" y="706029"/>
                </a:lnTo>
                <a:lnTo>
                  <a:pt x="996441" y="787815"/>
                </a:lnTo>
                <a:lnTo>
                  <a:pt x="1008037" y="954308"/>
                </a:lnTo>
                <a:lnTo>
                  <a:pt x="1014055" y="1055275"/>
                </a:lnTo>
                <a:lnTo>
                  <a:pt x="1019701" y="1163680"/>
                </a:lnTo>
                <a:lnTo>
                  <a:pt x="1024974" y="1279523"/>
                </a:lnTo>
                <a:lnTo>
                  <a:pt x="1027760" y="1400834"/>
                </a:lnTo>
                <a:lnTo>
                  <a:pt x="1028150" y="1525754"/>
                </a:lnTo>
                <a:lnTo>
                  <a:pt x="1026331" y="1650563"/>
                </a:lnTo>
                <a:lnTo>
                  <a:pt x="1022210" y="1777122"/>
                </a:lnTo>
                <a:lnTo>
                  <a:pt x="1011556" y="1901488"/>
                </a:lnTo>
                <a:lnTo>
                  <a:pt x="998879" y="2022025"/>
                </a:lnTo>
                <a:lnTo>
                  <a:pt x="991575" y="2079449"/>
                </a:lnTo>
                <a:lnTo>
                  <a:pt x="982063" y="2136763"/>
                </a:lnTo>
                <a:lnTo>
                  <a:pt x="988568" y="2138476"/>
                </a:lnTo>
                <a:lnTo>
                  <a:pt x="986108" y="2144421"/>
                </a:lnTo>
                <a:lnTo>
                  <a:pt x="980480" y="2168374"/>
                </a:lnTo>
                <a:lnTo>
                  <a:pt x="971247" y="2220109"/>
                </a:lnTo>
                <a:lnTo>
                  <a:pt x="965966" y="2281363"/>
                </a:lnTo>
                <a:lnTo>
                  <a:pt x="1007377" y="2294621"/>
                </a:lnTo>
                <a:lnTo>
                  <a:pt x="1068575" y="2310733"/>
                </a:lnTo>
                <a:lnTo>
                  <a:pt x="1138702" y="2325429"/>
                </a:lnTo>
                <a:lnTo>
                  <a:pt x="1213246" y="2340346"/>
                </a:lnTo>
                <a:lnTo>
                  <a:pt x="1250611" y="2345944"/>
                </a:lnTo>
                <a:lnTo>
                  <a:pt x="1285861" y="2349573"/>
                </a:lnTo>
                <a:lnTo>
                  <a:pt x="1316785" y="2351121"/>
                </a:lnTo>
                <a:lnTo>
                  <a:pt x="1345501" y="2352558"/>
                </a:lnTo>
                <a:lnTo>
                  <a:pt x="1369986" y="2350056"/>
                </a:lnTo>
                <a:lnTo>
                  <a:pt x="1390052" y="2347332"/>
                </a:lnTo>
                <a:lnTo>
                  <a:pt x="1396865" y="2343944"/>
                </a:lnTo>
                <a:lnTo>
                  <a:pt x="1401469" y="2340446"/>
                </a:lnTo>
                <a:lnTo>
                  <a:pt x="1406166" y="2335089"/>
                </a:lnTo>
                <a:lnTo>
                  <a:pt x="1406352" y="2331370"/>
                </a:lnTo>
                <a:lnTo>
                  <a:pt x="1410334" y="2318857"/>
                </a:lnTo>
                <a:lnTo>
                  <a:pt x="1453483" y="2318816"/>
                </a:lnTo>
                <a:lnTo>
                  <a:pt x="1522146" y="2318525"/>
                </a:lnTo>
                <a:lnTo>
                  <a:pt x="1581972" y="2317791"/>
                </a:lnTo>
                <a:lnTo>
                  <a:pt x="1637474" y="2314977"/>
                </a:lnTo>
                <a:lnTo>
                  <a:pt x="1642265" y="2307760"/>
                </a:lnTo>
                <a:lnTo>
                  <a:pt x="1647148" y="2298683"/>
                </a:lnTo>
                <a:lnTo>
                  <a:pt x="1649915" y="2287637"/>
                </a:lnTo>
                <a:lnTo>
                  <a:pt x="1652683" y="2276590"/>
                </a:lnTo>
                <a:lnTo>
                  <a:pt x="1653241" y="2265433"/>
                </a:lnTo>
                <a:lnTo>
                  <a:pt x="1649382" y="2254055"/>
                </a:lnTo>
                <a:lnTo>
                  <a:pt x="1645243" y="2248255"/>
                </a:lnTo>
                <a:lnTo>
                  <a:pt x="1641012" y="2244315"/>
                </a:lnTo>
                <a:lnTo>
                  <a:pt x="1625921" y="2236103"/>
                </a:lnTo>
                <a:lnTo>
                  <a:pt x="1606320" y="2229529"/>
                </a:lnTo>
                <a:lnTo>
                  <a:pt x="1584325" y="2226564"/>
                </a:lnTo>
                <a:lnTo>
                  <a:pt x="1560120" y="2223488"/>
                </a:lnTo>
                <a:lnTo>
                  <a:pt x="1513918" y="2217447"/>
                </a:lnTo>
                <a:lnTo>
                  <a:pt x="1494131" y="2214592"/>
                </a:lnTo>
                <a:lnTo>
                  <a:pt x="1478855" y="2210099"/>
                </a:lnTo>
                <a:lnTo>
                  <a:pt x="1470112" y="2207797"/>
                </a:lnTo>
                <a:lnTo>
                  <a:pt x="1463765" y="2201887"/>
                </a:lnTo>
                <a:lnTo>
                  <a:pt x="1453186" y="2192037"/>
                </a:lnTo>
                <a:lnTo>
                  <a:pt x="1442793" y="2178467"/>
                </a:lnTo>
                <a:lnTo>
                  <a:pt x="1432400" y="2164898"/>
                </a:lnTo>
                <a:lnTo>
                  <a:pt x="1424091" y="2147762"/>
                </a:lnTo>
                <a:lnTo>
                  <a:pt x="1424403" y="2147719"/>
                </a:lnTo>
                <a:lnTo>
                  <a:pt x="1447634" y="2081772"/>
                </a:lnTo>
                <a:lnTo>
                  <a:pt x="1466540" y="2013743"/>
                </a:lnTo>
                <a:lnTo>
                  <a:pt x="1487656" y="1945826"/>
                </a:lnTo>
                <a:lnTo>
                  <a:pt x="1504353" y="1877687"/>
                </a:lnTo>
                <a:lnTo>
                  <a:pt x="1537841" y="1739550"/>
                </a:lnTo>
                <a:lnTo>
                  <a:pt x="1564516" y="1604800"/>
                </a:lnTo>
                <a:lnTo>
                  <a:pt x="1588982" y="1469939"/>
                </a:lnTo>
                <a:lnTo>
                  <a:pt x="1608752" y="1340436"/>
                </a:lnTo>
                <a:lnTo>
                  <a:pt x="1623824" y="1216290"/>
                </a:lnTo>
                <a:lnTo>
                  <a:pt x="1636315" y="1099472"/>
                </a:lnTo>
                <a:lnTo>
                  <a:pt x="1646224" y="989981"/>
                </a:lnTo>
                <a:lnTo>
                  <a:pt x="1655576" y="891648"/>
                </a:lnTo>
                <a:lnTo>
                  <a:pt x="1663767" y="728010"/>
                </a:lnTo>
                <a:lnTo>
                  <a:pt x="1666278" y="641961"/>
                </a:lnTo>
                <a:lnTo>
                  <a:pt x="1686126" y="641402"/>
                </a:lnTo>
                <a:lnTo>
                  <a:pt x="1721050" y="640419"/>
                </a:lnTo>
                <a:lnTo>
                  <a:pt x="1749965" y="642844"/>
                </a:lnTo>
                <a:lnTo>
                  <a:pt x="1688377" y="501812"/>
                </a:lnTo>
                <a:lnTo>
                  <a:pt x="1644278" y="403296"/>
                </a:lnTo>
                <a:lnTo>
                  <a:pt x="1647218" y="389243"/>
                </a:lnTo>
                <a:cubicBezTo>
                  <a:pt x="1659887" y="328550"/>
                  <a:pt x="1686467" y="200279"/>
                  <a:pt x="1696403" y="1451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FBE6E29-59EA-4DBD-8155-8856420E005D}"/>
              </a:ext>
            </a:extLst>
          </p:cNvPr>
          <p:cNvSpPr txBox="1"/>
          <p:nvPr/>
        </p:nvSpPr>
        <p:spPr>
          <a:xfrm>
            <a:off x="4714719" y="3496128"/>
            <a:ext cx="136945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1270000" dist="279400" dir="5400000" sx="85000" sy="85000" algn="t" rotWithShape="0">
                    <a:prstClr val="black">
                      <a:alpha val="40000"/>
                    </a:prstClr>
                  </a:outerShdw>
                </a:effectLst>
                <a:latin typeface="Inter" panose="020B0502030000000004" pitchFamily="34" charset="0"/>
              </a:rPr>
              <a:t>55%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A0AB80C-B52C-445D-87B8-D3090E46F906}"/>
              </a:ext>
            </a:extLst>
          </p:cNvPr>
          <p:cNvGrpSpPr/>
          <p:nvPr/>
        </p:nvGrpSpPr>
        <p:grpSpPr>
          <a:xfrm>
            <a:off x="8403688" y="4306562"/>
            <a:ext cx="2608943" cy="1315062"/>
            <a:chOff x="1177769" y="3801646"/>
            <a:chExt cx="2608943" cy="131506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70CD575-9200-4ADA-A9FB-B5BED6574387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79" name="Text Placeholder 2">
              <a:extLst>
                <a:ext uri="{FF2B5EF4-FFF2-40B4-BE49-F238E27FC236}">
                  <a16:creationId xmlns:a16="http://schemas.microsoft.com/office/drawing/2014/main" id="{38408D2A-C785-4827-A527-2C210293A0E9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77" name="Freeform 42">
            <a:extLst>
              <a:ext uri="{FF2B5EF4-FFF2-40B4-BE49-F238E27FC236}">
                <a16:creationId xmlns:a16="http://schemas.microsoft.com/office/drawing/2014/main" id="{68C88B14-820F-4429-AC18-9B89D39DCDD6}"/>
              </a:ext>
            </a:extLst>
          </p:cNvPr>
          <p:cNvSpPr>
            <a:spLocks noEditPoints="1"/>
          </p:cNvSpPr>
          <p:nvPr/>
        </p:nvSpPr>
        <p:spPr bwMode="auto">
          <a:xfrm>
            <a:off x="7801559" y="4319215"/>
            <a:ext cx="450440" cy="450440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67B2C1D-CFF2-4178-A79B-820303DC1667}"/>
              </a:ext>
            </a:extLst>
          </p:cNvPr>
          <p:cNvGrpSpPr/>
          <p:nvPr/>
        </p:nvGrpSpPr>
        <p:grpSpPr>
          <a:xfrm>
            <a:off x="8403688" y="2355234"/>
            <a:ext cx="2608943" cy="1315062"/>
            <a:chOff x="1177769" y="3801646"/>
            <a:chExt cx="2608943" cy="1315062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17A1BE6A-5AD3-4C55-B929-90D85BAF6CA1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89" name="Text Placeholder 2">
              <a:extLst>
                <a:ext uri="{FF2B5EF4-FFF2-40B4-BE49-F238E27FC236}">
                  <a16:creationId xmlns:a16="http://schemas.microsoft.com/office/drawing/2014/main" id="{4E873D00-805D-438C-AB3D-0C3A56C013DE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Cutting Plan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97" name="Freeform 48">
            <a:extLst>
              <a:ext uri="{FF2B5EF4-FFF2-40B4-BE49-F238E27FC236}">
                <a16:creationId xmlns:a16="http://schemas.microsoft.com/office/drawing/2014/main" id="{C95DAAA6-0078-49DE-B728-401FCA64C198}"/>
              </a:ext>
            </a:extLst>
          </p:cNvPr>
          <p:cNvSpPr>
            <a:spLocks noEditPoints="1"/>
          </p:cNvSpPr>
          <p:nvPr/>
        </p:nvSpPr>
        <p:spPr bwMode="auto">
          <a:xfrm>
            <a:off x="7696107" y="2388117"/>
            <a:ext cx="533582" cy="518373"/>
          </a:xfrm>
          <a:custGeom>
            <a:avLst/>
            <a:gdLst>
              <a:gd name="T0" fmla="*/ 230 w 231"/>
              <a:gd name="T1" fmla="*/ 150 h 224"/>
              <a:gd name="T2" fmla="*/ 219 w 231"/>
              <a:gd name="T3" fmla="*/ 129 h 224"/>
              <a:gd name="T4" fmla="*/ 195 w 231"/>
              <a:gd name="T5" fmla="*/ 119 h 224"/>
              <a:gd name="T6" fmla="*/ 178 w 231"/>
              <a:gd name="T7" fmla="*/ 125 h 224"/>
              <a:gd name="T8" fmla="*/ 172 w 231"/>
              <a:gd name="T9" fmla="*/ 145 h 224"/>
              <a:gd name="T10" fmla="*/ 183 w 231"/>
              <a:gd name="T11" fmla="*/ 166 h 224"/>
              <a:gd name="T12" fmla="*/ 207 w 231"/>
              <a:gd name="T13" fmla="*/ 176 h 224"/>
              <a:gd name="T14" fmla="*/ 224 w 231"/>
              <a:gd name="T15" fmla="*/ 170 h 224"/>
              <a:gd name="T16" fmla="*/ 230 w 231"/>
              <a:gd name="T17" fmla="*/ 150 h 224"/>
              <a:gd name="T18" fmla="*/ 218 w 231"/>
              <a:gd name="T19" fmla="*/ 164 h 224"/>
              <a:gd name="T20" fmla="*/ 207 w 231"/>
              <a:gd name="T21" fmla="*/ 168 h 224"/>
              <a:gd name="T22" fmla="*/ 188 w 231"/>
              <a:gd name="T23" fmla="*/ 160 h 224"/>
              <a:gd name="T24" fmla="*/ 180 w 231"/>
              <a:gd name="T25" fmla="*/ 144 h 224"/>
              <a:gd name="T26" fmla="*/ 184 w 231"/>
              <a:gd name="T27" fmla="*/ 131 h 224"/>
              <a:gd name="T28" fmla="*/ 195 w 231"/>
              <a:gd name="T29" fmla="*/ 127 h 224"/>
              <a:gd name="T30" fmla="*/ 214 w 231"/>
              <a:gd name="T31" fmla="*/ 135 h 224"/>
              <a:gd name="T32" fmla="*/ 222 w 231"/>
              <a:gd name="T33" fmla="*/ 151 h 224"/>
              <a:gd name="T34" fmla="*/ 218 w 231"/>
              <a:gd name="T35" fmla="*/ 164 h 224"/>
              <a:gd name="T36" fmla="*/ 183 w 231"/>
              <a:gd name="T37" fmla="*/ 177 h 224"/>
              <a:gd name="T38" fmla="*/ 159 w 231"/>
              <a:gd name="T39" fmla="*/ 166 h 224"/>
              <a:gd name="T40" fmla="*/ 142 w 231"/>
              <a:gd name="T41" fmla="*/ 173 h 224"/>
              <a:gd name="T42" fmla="*/ 136 w 231"/>
              <a:gd name="T43" fmla="*/ 193 h 224"/>
              <a:gd name="T44" fmla="*/ 147 w 231"/>
              <a:gd name="T45" fmla="*/ 213 h 224"/>
              <a:gd name="T46" fmla="*/ 171 w 231"/>
              <a:gd name="T47" fmla="*/ 224 h 224"/>
              <a:gd name="T48" fmla="*/ 187 w 231"/>
              <a:gd name="T49" fmla="*/ 218 h 224"/>
              <a:gd name="T50" fmla="*/ 194 w 231"/>
              <a:gd name="T51" fmla="*/ 198 h 224"/>
              <a:gd name="T52" fmla="*/ 183 w 231"/>
              <a:gd name="T53" fmla="*/ 177 h 224"/>
              <a:gd name="T54" fmla="*/ 182 w 231"/>
              <a:gd name="T55" fmla="*/ 212 h 224"/>
              <a:gd name="T56" fmla="*/ 171 w 231"/>
              <a:gd name="T57" fmla="*/ 216 h 224"/>
              <a:gd name="T58" fmla="*/ 152 w 231"/>
              <a:gd name="T59" fmla="*/ 208 h 224"/>
              <a:gd name="T60" fmla="*/ 144 w 231"/>
              <a:gd name="T61" fmla="*/ 192 h 224"/>
              <a:gd name="T62" fmla="*/ 148 w 231"/>
              <a:gd name="T63" fmla="*/ 178 h 224"/>
              <a:gd name="T64" fmla="*/ 159 w 231"/>
              <a:gd name="T65" fmla="*/ 174 h 224"/>
              <a:gd name="T66" fmla="*/ 177 w 231"/>
              <a:gd name="T67" fmla="*/ 183 h 224"/>
              <a:gd name="T68" fmla="*/ 186 w 231"/>
              <a:gd name="T69" fmla="*/ 199 h 224"/>
              <a:gd name="T70" fmla="*/ 182 w 231"/>
              <a:gd name="T71" fmla="*/ 212 h 224"/>
              <a:gd name="T72" fmla="*/ 155 w 231"/>
              <a:gd name="T73" fmla="*/ 151 h 224"/>
              <a:gd name="T74" fmla="*/ 146 w 231"/>
              <a:gd name="T75" fmla="*/ 127 h 224"/>
              <a:gd name="T76" fmla="*/ 3 w 231"/>
              <a:gd name="T77" fmla="*/ 78 h 224"/>
              <a:gd name="T78" fmla="*/ 0 w 231"/>
              <a:gd name="T79" fmla="*/ 85 h 224"/>
              <a:gd name="T80" fmla="*/ 131 w 231"/>
              <a:gd name="T81" fmla="*/ 160 h 224"/>
              <a:gd name="T82" fmla="*/ 139 w 231"/>
              <a:gd name="T83" fmla="*/ 161 h 224"/>
              <a:gd name="T84" fmla="*/ 155 w 231"/>
              <a:gd name="T85" fmla="*/ 151 h 224"/>
              <a:gd name="T86" fmla="*/ 135 w 231"/>
              <a:gd name="T87" fmla="*/ 152 h 224"/>
              <a:gd name="T88" fmla="*/ 40 w 231"/>
              <a:gd name="T89" fmla="*/ 99 h 224"/>
              <a:gd name="T90" fmla="*/ 143 w 231"/>
              <a:gd name="T91" fmla="*/ 134 h 224"/>
              <a:gd name="T92" fmla="*/ 148 w 231"/>
              <a:gd name="T93" fmla="*/ 148 h 224"/>
              <a:gd name="T94" fmla="*/ 135 w 231"/>
              <a:gd name="T95" fmla="*/ 152 h 224"/>
              <a:gd name="T96" fmla="*/ 113 w 231"/>
              <a:gd name="T97" fmla="*/ 109 h 224"/>
              <a:gd name="T98" fmla="*/ 118 w 231"/>
              <a:gd name="T99" fmla="*/ 111 h 224"/>
              <a:gd name="T100" fmla="*/ 120 w 231"/>
              <a:gd name="T101" fmla="*/ 106 h 224"/>
              <a:gd name="T102" fmla="*/ 98 w 231"/>
              <a:gd name="T103" fmla="*/ 41 h 224"/>
              <a:gd name="T104" fmla="*/ 139 w 231"/>
              <a:gd name="T105" fmla="*/ 112 h 224"/>
              <a:gd name="T106" fmla="*/ 142 w 231"/>
              <a:gd name="T107" fmla="*/ 114 h 224"/>
              <a:gd name="T108" fmla="*/ 144 w 231"/>
              <a:gd name="T109" fmla="*/ 113 h 224"/>
              <a:gd name="T110" fmla="*/ 146 w 231"/>
              <a:gd name="T111" fmla="*/ 108 h 224"/>
              <a:gd name="T112" fmla="*/ 84 w 231"/>
              <a:gd name="T113" fmla="*/ 2 h 224"/>
              <a:gd name="T114" fmla="*/ 79 w 231"/>
              <a:gd name="T115" fmla="*/ 0 h 224"/>
              <a:gd name="T116" fmla="*/ 77 w 231"/>
              <a:gd name="T117" fmla="*/ 5 h 224"/>
              <a:gd name="T118" fmla="*/ 113 w 231"/>
              <a:gd name="T119" fmla="*/ 10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224">
                <a:moveTo>
                  <a:pt x="230" y="150"/>
                </a:moveTo>
                <a:cubicBezTo>
                  <a:pt x="229" y="143"/>
                  <a:pt x="225" y="135"/>
                  <a:pt x="219" y="129"/>
                </a:cubicBezTo>
                <a:cubicBezTo>
                  <a:pt x="212" y="123"/>
                  <a:pt x="203" y="119"/>
                  <a:pt x="195" y="119"/>
                </a:cubicBezTo>
                <a:cubicBezTo>
                  <a:pt x="188" y="119"/>
                  <a:pt x="183" y="121"/>
                  <a:pt x="178" y="125"/>
                </a:cubicBezTo>
                <a:cubicBezTo>
                  <a:pt x="173" y="130"/>
                  <a:pt x="171" y="137"/>
                  <a:pt x="172" y="145"/>
                </a:cubicBezTo>
                <a:cubicBezTo>
                  <a:pt x="173" y="152"/>
                  <a:pt x="177" y="160"/>
                  <a:pt x="183" y="166"/>
                </a:cubicBezTo>
                <a:cubicBezTo>
                  <a:pt x="190" y="172"/>
                  <a:pt x="198" y="176"/>
                  <a:pt x="207" y="176"/>
                </a:cubicBezTo>
                <a:cubicBezTo>
                  <a:pt x="214" y="176"/>
                  <a:pt x="219" y="174"/>
                  <a:pt x="224" y="170"/>
                </a:cubicBezTo>
                <a:cubicBezTo>
                  <a:pt x="229" y="165"/>
                  <a:pt x="231" y="158"/>
                  <a:pt x="230" y="150"/>
                </a:cubicBezTo>
                <a:close/>
                <a:moveTo>
                  <a:pt x="218" y="164"/>
                </a:moveTo>
                <a:cubicBezTo>
                  <a:pt x="215" y="167"/>
                  <a:pt x="211" y="168"/>
                  <a:pt x="207" y="168"/>
                </a:cubicBezTo>
                <a:cubicBezTo>
                  <a:pt x="201" y="168"/>
                  <a:pt x="194" y="165"/>
                  <a:pt x="188" y="160"/>
                </a:cubicBezTo>
                <a:cubicBezTo>
                  <a:pt x="184" y="155"/>
                  <a:pt x="181" y="150"/>
                  <a:pt x="180" y="144"/>
                </a:cubicBezTo>
                <a:cubicBezTo>
                  <a:pt x="179" y="139"/>
                  <a:pt x="181" y="134"/>
                  <a:pt x="184" y="131"/>
                </a:cubicBezTo>
                <a:cubicBezTo>
                  <a:pt x="187" y="128"/>
                  <a:pt x="190" y="127"/>
                  <a:pt x="195" y="127"/>
                </a:cubicBezTo>
                <a:cubicBezTo>
                  <a:pt x="201" y="127"/>
                  <a:pt x="208" y="130"/>
                  <a:pt x="214" y="135"/>
                </a:cubicBezTo>
                <a:cubicBezTo>
                  <a:pt x="218" y="140"/>
                  <a:pt x="221" y="145"/>
                  <a:pt x="222" y="151"/>
                </a:cubicBezTo>
                <a:cubicBezTo>
                  <a:pt x="223" y="156"/>
                  <a:pt x="221" y="161"/>
                  <a:pt x="218" y="164"/>
                </a:cubicBezTo>
                <a:close/>
                <a:moveTo>
                  <a:pt x="183" y="177"/>
                </a:moveTo>
                <a:cubicBezTo>
                  <a:pt x="176" y="170"/>
                  <a:pt x="167" y="166"/>
                  <a:pt x="159" y="166"/>
                </a:cubicBezTo>
                <a:cubicBezTo>
                  <a:pt x="152" y="166"/>
                  <a:pt x="146" y="169"/>
                  <a:pt x="142" y="173"/>
                </a:cubicBezTo>
                <a:cubicBezTo>
                  <a:pt x="137" y="178"/>
                  <a:pt x="135" y="185"/>
                  <a:pt x="136" y="193"/>
                </a:cubicBezTo>
                <a:cubicBezTo>
                  <a:pt x="137" y="200"/>
                  <a:pt x="141" y="207"/>
                  <a:pt x="147" y="213"/>
                </a:cubicBezTo>
                <a:cubicBezTo>
                  <a:pt x="153" y="220"/>
                  <a:pt x="162" y="224"/>
                  <a:pt x="171" y="224"/>
                </a:cubicBezTo>
                <a:cubicBezTo>
                  <a:pt x="177" y="224"/>
                  <a:pt x="183" y="222"/>
                  <a:pt x="187" y="218"/>
                </a:cubicBezTo>
                <a:cubicBezTo>
                  <a:pt x="192" y="213"/>
                  <a:pt x="195" y="206"/>
                  <a:pt x="194" y="198"/>
                </a:cubicBezTo>
                <a:cubicBezTo>
                  <a:pt x="193" y="190"/>
                  <a:pt x="189" y="183"/>
                  <a:pt x="183" y="177"/>
                </a:cubicBezTo>
                <a:close/>
                <a:moveTo>
                  <a:pt x="182" y="212"/>
                </a:moveTo>
                <a:cubicBezTo>
                  <a:pt x="179" y="215"/>
                  <a:pt x="175" y="216"/>
                  <a:pt x="171" y="216"/>
                </a:cubicBezTo>
                <a:cubicBezTo>
                  <a:pt x="164" y="216"/>
                  <a:pt x="158" y="213"/>
                  <a:pt x="152" y="208"/>
                </a:cubicBezTo>
                <a:cubicBezTo>
                  <a:pt x="148" y="203"/>
                  <a:pt x="145" y="197"/>
                  <a:pt x="144" y="192"/>
                </a:cubicBezTo>
                <a:cubicBezTo>
                  <a:pt x="143" y="186"/>
                  <a:pt x="145" y="182"/>
                  <a:pt x="148" y="178"/>
                </a:cubicBezTo>
                <a:cubicBezTo>
                  <a:pt x="151" y="176"/>
                  <a:pt x="154" y="174"/>
                  <a:pt x="159" y="174"/>
                </a:cubicBezTo>
                <a:cubicBezTo>
                  <a:pt x="165" y="174"/>
                  <a:pt x="172" y="177"/>
                  <a:pt x="177" y="183"/>
                </a:cubicBezTo>
                <a:cubicBezTo>
                  <a:pt x="182" y="187"/>
                  <a:pt x="185" y="193"/>
                  <a:pt x="186" y="199"/>
                </a:cubicBezTo>
                <a:cubicBezTo>
                  <a:pt x="186" y="204"/>
                  <a:pt x="185" y="209"/>
                  <a:pt x="182" y="212"/>
                </a:cubicBezTo>
                <a:close/>
                <a:moveTo>
                  <a:pt x="155" y="151"/>
                </a:moveTo>
                <a:cubicBezTo>
                  <a:pt x="160" y="142"/>
                  <a:pt x="156" y="131"/>
                  <a:pt x="146" y="127"/>
                </a:cubicBezTo>
                <a:cubicBezTo>
                  <a:pt x="139" y="124"/>
                  <a:pt x="9" y="80"/>
                  <a:pt x="3" y="78"/>
                </a:cubicBezTo>
                <a:cubicBezTo>
                  <a:pt x="0" y="85"/>
                  <a:pt x="0" y="85"/>
                  <a:pt x="0" y="85"/>
                </a:cubicBezTo>
                <a:cubicBezTo>
                  <a:pt x="5" y="88"/>
                  <a:pt x="124" y="156"/>
                  <a:pt x="131" y="160"/>
                </a:cubicBezTo>
                <a:cubicBezTo>
                  <a:pt x="134" y="161"/>
                  <a:pt x="136" y="161"/>
                  <a:pt x="139" y="161"/>
                </a:cubicBezTo>
                <a:cubicBezTo>
                  <a:pt x="146" y="161"/>
                  <a:pt x="152" y="157"/>
                  <a:pt x="155" y="151"/>
                </a:cubicBezTo>
                <a:close/>
                <a:moveTo>
                  <a:pt x="135" y="152"/>
                </a:moveTo>
                <a:cubicBezTo>
                  <a:pt x="131" y="151"/>
                  <a:pt x="80" y="122"/>
                  <a:pt x="40" y="99"/>
                </a:cubicBezTo>
                <a:cubicBezTo>
                  <a:pt x="83" y="113"/>
                  <a:pt x="139" y="132"/>
                  <a:pt x="143" y="134"/>
                </a:cubicBezTo>
                <a:cubicBezTo>
                  <a:pt x="148" y="137"/>
                  <a:pt x="150" y="143"/>
                  <a:pt x="148" y="148"/>
                </a:cubicBezTo>
                <a:cubicBezTo>
                  <a:pt x="146" y="152"/>
                  <a:pt x="140" y="155"/>
                  <a:pt x="135" y="152"/>
                </a:cubicBezTo>
                <a:close/>
                <a:moveTo>
                  <a:pt x="113" y="109"/>
                </a:moveTo>
                <a:cubicBezTo>
                  <a:pt x="113" y="111"/>
                  <a:pt x="116" y="112"/>
                  <a:pt x="118" y="111"/>
                </a:cubicBezTo>
                <a:cubicBezTo>
                  <a:pt x="120" y="110"/>
                  <a:pt x="121" y="108"/>
                  <a:pt x="120" y="106"/>
                </a:cubicBezTo>
                <a:cubicBezTo>
                  <a:pt x="113" y="86"/>
                  <a:pt x="105" y="61"/>
                  <a:pt x="98" y="41"/>
                </a:cubicBezTo>
                <a:cubicBezTo>
                  <a:pt x="111" y="64"/>
                  <a:pt x="127" y="92"/>
                  <a:pt x="139" y="112"/>
                </a:cubicBezTo>
                <a:cubicBezTo>
                  <a:pt x="139" y="113"/>
                  <a:pt x="141" y="114"/>
                  <a:pt x="142" y="114"/>
                </a:cubicBezTo>
                <a:cubicBezTo>
                  <a:pt x="143" y="114"/>
                  <a:pt x="143" y="114"/>
                  <a:pt x="144" y="113"/>
                </a:cubicBezTo>
                <a:cubicBezTo>
                  <a:pt x="146" y="112"/>
                  <a:pt x="147" y="110"/>
                  <a:pt x="146" y="108"/>
                </a:cubicBezTo>
                <a:cubicBezTo>
                  <a:pt x="124" y="71"/>
                  <a:pt x="84" y="3"/>
                  <a:pt x="84" y="2"/>
                </a:cubicBezTo>
                <a:cubicBezTo>
                  <a:pt x="83" y="0"/>
                  <a:pt x="81" y="0"/>
                  <a:pt x="79" y="0"/>
                </a:cubicBezTo>
                <a:cubicBezTo>
                  <a:pt x="77" y="1"/>
                  <a:pt x="76" y="3"/>
                  <a:pt x="77" y="5"/>
                </a:cubicBezTo>
                <a:cubicBezTo>
                  <a:pt x="77" y="6"/>
                  <a:pt x="98" y="67"/>
                  <a:pt x="113" y="10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ADAC458-9116-4E35-91FB-772A479F6312}"/>
              </a:ext>
            </a:extLst>
          </p:cNvPr>
          <p:cNvGrpSpPr/>
          <p:nvPr/>
        </p:nvGrpSpPr>
        <p:grpSpPr>
          <a:xfrm flipH="1">
            <a:off x="1141269" y="4306562"/>
            <a:ext cx="2608943" cy="1315062"/>
            <a:chOff x="1177769" y="3801646"/>
            <a:chExt cx="2608943" cy="131506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8D4978B-37E0-4E7E-90BA-84AB717FF34F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92" name="Text Placeholder 2">
              <a:extLst>
                <a:ext uri="{FF2B5EF4-FFF2-40B4-BE49-F238E27FC236}">
                  <a16:creationId xmlns:a16="http://schemas.microsoft.com/office/drawing/2014/main" id="{DC8B5987-A73A-4C93-9AC6-CFD2CB7AEE69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latin typeface="Inter" panose="020B0502030000000004" pitchFamily="34" charset="0"/>
                </a:rPr>
                <a:t>Skills Appreciation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947A64C-0DFC-4A64-8025-15C0E473DEF4}"/>
              </a:ext>
            </a:extLst>
          </p:cNvPr>
          <p:cNvGrpSpPr/>
          <p:nvPr/>
        </p:nvGrpSpPr>
        <p:grpSpPr>
          <a:xfrm flipH="1">
            <a:off x="1141269" y="2355234"/>
            <a:ext cx="2608943" cy="1315062"/>
            <a:chOff x="1177769" y="3801646"/>
            <a:chExt cx="2608943" cy="1315062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EAAFE57-065F-40F9-82DC-5D5DF31CAFF4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95" name="Text Placeholder 2">
              <a:extLst>
                <a:ext uri="{FF2B5EF4-FFF2-40B4-BE49-F238E27FC236}">
                  <a16:creationId xmlns:a16="http://schemas.microsoft.com/office/drawing/2014/main" id="{E0C67280-20E9-4FE6-9A58-595B5CE6AC01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latin typeface="Inter" panose="020B0502030000000004" pitchFamily="34" charset="0"/>
                </a:rPr>
                <a:t>Writing Study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96" name="Freeform 20">
            <a:extLst>
              <a:ext uri="{FF2B5EF4-FFF2-40B4-BE49-F238E27FC236}">
                <a16:creationId xmlns:a16="http://schemas.microsoft.com/office/drawing/2014/main" id="{5A14988B-4851-4A7C-81E9-04858E7A3D60}"/>
              </a:ext>
            </a:extLst>
          </p:cNvPr>
          <p:cNvSpPr>
            <a:spLocks noEditPoints="1"/>
          </p:cNvSpPr>
          <p:nvPr/>
        </p:nvSpPr>
        <p:spPr bwMode="auto">
          <a:xfrm>
            <a:off x="3885403" y="2389713"/>
            <a:ext cx="453735" cy="452468"/>
          </a:xfrm>
          <a:custGeom>
            <a:avLst/>
            <a:gdLst>
              <a:gd name="T0" fmla="*/ 195 w 196"/>
              <a:gd name="T1" fmla="*/ 69 h 196"/>
              <a:gd name="T2" fmla="*/ 193 w 196"/>
              <a:gd name="T3" fmla="*/ 68 h 196"/>
              <a:gd name="T4" fmla="*/ 193 w 196"/>
              <a:gd name="T5" fmla="*/ 67 h 196"/>
              <a:gd name="T6" fmla="*/ 142 w 196"/>
              <a:gd name="T7" fmla="*/ 54 h 196"/>
              <a:gd name="T8" fmla="*/ 129 w 196"/>
              <a:gd name="T9" fmla="*/ 3 h 196"/>
              <a:gd name="T10" fmla="*/ 128 w 196"/>
              <a:gd name="T11" fmla="*/ 3 h 196"/>
              <a:gd name="T12" fmla="*/ 128 w 196"/>
              <a:gd name="T13" fmla="*/ 1 h 196"/>
              <a:gd name="T14" fmla="*/ 122 w 196"/>
              <a:gd name="T15" fmla="*/ 1 h 196"/>
              <a:gd name="T16" fmla="*/ 21 w 196"/>
              <a:gd name="T17" fmla="*/ 102 h 196"/>
              <a:gd name="T18" fmla="*/ 21 w 196"/>
              <a:gd name="T19" fmla="*/ 102 h 196"/>
              <a:gd name="T20" fmla="*/ 20 w 196"/>
              <a:gd name="T21" fmla="*/ 103 h 196"/>
              <a:gd name="T22" fmla="*/ 20 w 196"/>
              <a:gd name="T23" fmla="*/ 104 h 196"/>
              <a:gd name="T24" fmla="*/ 20 w 196"/>
              <a:gd name="T25" fmla="*/ 104 h 196"/>
              <a:gd name="T26" fmla="*/ 0 w 196"/>
              <a:gd name="T27" fmla="*/ 191 h 196"/>
              <a:gd name="T28" fmla="*/ 1 w 196"/>
              <a:gd name="T29" fmla="*/ 195 h 196"/>
              <a:gd name="T30" fmla="*/ 5 w 196"/>
              <a:gd name="T31" fmla="*/ 196 h 196"/>
              <a:gd name="T32" fmla="*/ 92 w 196"/>
              <a:gd name="T33" fmla="*/ 176 h 196"/>
              <a:gd name="T34" fmla="*/ 92 w 196"/>
              <a:gd name="T35" fmla="*/ 176 h 196"/>
              <a:gd name="T36" fmla="*/ 93 w 196"/>
              <a:gd name="T37" fmla="*/ 176 h 196"/>
              <a:gd name="T38" fmla="*/ 94 w 196"/>
              <a:gd name="T39" fmla="*/ 175 h 196"/>
              <a:gd name="T40" fmla="*/ 94 w 196"/>
              <a:gd name="T41" fmla="*/ 175 h 196"/>
              <a:gd name="T42" fmla="*/ 195 w 196"/>
              <a:gd name="T43" fmla="*/ 74 h 196"/>
              <a:gd name="T44" fmla="*/ 195 w 196"/>
              <a:gd name="T45" fmla="*/ 69 h 196"/>
              <a:gd name="T46" fmla="*/ 91 w 196"/>
              <a:gd name="T47" fmla="*/ 167 h 196"/>
              <a:gd name="T48" fmla="*/ 84 w 196"/>
              <a:gd name="T49" fmla="*/ 160 h 196"/>
              <a:gd name="T50" fmla="*/ 63 w 196"/>
              <a:gd name="T51" fmla="*/ 139 h 196"/>
              <a:gd name="T52" fmla="*/ 140 w 196"/>
              <a:gd name="T53" fmla="*/ 62 h 196"/>
              <a:gd name="T54" fmla="*/ 184 w 196"/>
              <a:gd name="T55" fmla="*/ 73 h 196"/>
              <a:gd name="T56" fmla="*/ 91 w 196"/>
              <a:gd name="T57" fmla="*/ 167 h 196"/>
              <a:gd name="T58" fmla="*/ 123 w 196"/>
              <a:gd name="T59" fmla="*/ 12 h 196"/>
              <a:gd name="T60" fmla="*/ 134 w 196"/>
              <a:gd name="T61" fmla="*/ 56 h 196"/>
              <a:gd name="T62" fmla="*/ 57 w 196"/>
              <a:gd name="T63" fmla="*/ 133 h 196"/>
              <a:gd name="T64" fmla="*/ 29 w 196"/>
              <a:gd name="T65" fmla="*/ 105 h 196"/>
              <a:gd name="T66" fmla="*/ 123 w 196"/>
              <a:gd name="T67" fmla="*/ 12 h 196"/>
              <a:gd name="T68" fmla="*/ 15 w 196"/>
              <a:gd name="T69" fmla="*/ 163 h 196"/>
              <a:gd name="T70" fmla="*/ 33 w 196"/>
              <a:gd name="T71" fmla="*/ 181 h 196"/>
              <a:gd name="T72" fmla="*/ 9 w 196"/>
              <a:gd name="T73" fmla="*/ 187 h 196"/>
              <a:gd name="T74" fmla="*/ 15 w 196"/>
              <a:gd name="T75" fmla="*/ 163 h 196"/>
              <a:gd name="T76" fmla="*/ 42 w 196"/>
              <a:gd name="T77" fmla="*/ 179 h 196"/>
              <a:gd name="T78" fmla="*/ 17 w 196"/>
              <a:gd name="T79" fmla="*/ 154 h 196"/>
              <a:gd name="T80" fmla="*/ 26 w 196"/>
              <a:gd name="T81" fmla="*/ 113 h 196"/>
              <a:gd name="T82" fmla="*/ 55 w 196"/>
              <a:gd name="T83" fmla="*/ 141 h 196"/>
              <a:gd name="T84" fmla="*/ 55 w 196"/>
              <a:gd name="T85" fmla="*/ 142 h 196"/>
              <a:gd name="T86" fmla="*/ 55 w 196"/>
              <a:gd name="T87" fmla="*/ 142 h 196"/>
              <a:gd name="T88" fmla="*/ 62 w 196"/>
              <a:gd name="T89" fmla="*/ 149 h 196"/>
              <a:gd name="T90" fmla="*/ 83 w 196"/>
              <a:gd name="T91" fmla="*/ 170 h 196"/>
              <a:gd name="T92" fmla="*/ 42 w 196"/>
              <a:gd name="T93" fmla="*/ 17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6" h="196">
                <a:moveTo>
                  <a:pt x="195" y="69"/>
                </a:moveTo>
                <a:cubicBezTo>
                  <a:pt x="194" y="68"/>
                  <a:pt x="194" y="68"/>
                  <a:pt x="193" y="68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29" y="3"/>
                  <a:pt x="129" y="3"/>
                  <a:pt x="129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8" y="2"/>
                  <a:pt x="128" y="2"/>
                  <a:pt x="128" y="1"/>
                </a:cubicBezTo>
                <a:cubicBezTo>
                  <a:pt x="126" y="0"/>
                  <a:pt x="123" y="0"/>
                  <a:pt x="122" y="1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2"/>
                  <a:pt x="0" y="194"/>
                  <a:pt x="1" y="195"/>
                </a:cubicBezTo>
                <a:cubicBezTo>
                  <a:pt x="2" y="196"/>
                  <a:pt x="4" y="196"/>
                  <a:pt x="5" y="19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3" y="176"/>
                  <a:pt x="93" y="176"/>
                </a:cubicBezTo>
                <a:cubicBezTo>
                  <a:pt x="93" y="176"/>
                  <a:pt x="93" y="176"/>
                  <a:pt x="94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95" y="74"/>
                  <a:pt x="195" y="74"/>
                  <a:pt x="195" y="74"/>
                </a:cubicBezTo>
                <a:cubicBezTo>
                  <a:pt x="196" y="73"/>
                  <a:pt x="196" y="70"/>
                  <a:pt x="195" y="69"/>
                </a:cubicBezTo>
                <a:close/>
                <a:moveTo>
                  <a:pt x="91" y="167"/>
                </a:moveTo>
                <a:cubicBezTo>
                  <a:pt x="84" y="160"/>
                  <a:pt x="84" y="160"/>
                  <a:pt x="84" y="160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140" y="62"/>
                  <a:pt x="140" y="62"/>
                  <a:pt x="140" y="62"/>
                </a:cubicBezTo>
                <a:cubicBezTo>
                  <a:pt x="184" y="73"/>
                  <a:pt x="184" y="73"/>
                  <a:pt x="184" y="73"/>
                </a:cubicBezTo>
                <a:lnTo>
                  <a:pt x="91" y="167"/>
                </a:lnTo>
                <a:close/>
                <a:moveTo>
                  <a:pt x="123" y="12"/>
                </a:moveTo>
                <a:cubicBezTo>
                  <a:pt x="134" y="56"/>
                  <a:pt x="134" y="56"/>
                  <a:pt x="134" y="56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29" y="105"/>
                  <a:pt x="29" y="105"/>
                  <a:pt x="29" y="105"/>
                </a:cubicBezTo>
                <a:lnTo>
                  <a:pt x="123" y="12"/>
                </a:lnTo>
                <a:close/>
                <a:moveTo>
                  <a:pt x="15" y="163"/>
                </a:moveTo>
                <a:cubicBezTo>
                  <a:pt x="33" y="181"/>
                  <a:pt x="33" y="181"/>
                  <a:pt x="33" y="181"/>
                </a:cubicBezTo>
                <a:cubicBezTo>
                  <a:pt x="9" y="187"/>
                  <a:pt x="9" y="187"/>
                  <a:pt x="9" y="187"/>
                </a:cubicBezTo>
                <a:lnTo>
                  <a:pt x="15" y="163"/>
                </a:lnTo>
                <a:close/>
                <a:moveTo>
                  <a:pt x="42" y="179"/>
                </a:moveTo>
                <a:cubicBezTo>
                  <a:pt x="17" y="154"/>
                  <a:pt x="17" y="154"/>
                  <a:pt x="17" y="15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83" y="170"/>
                  <a:pt x="83" y="170"/>
                  <a:pt x="83" y="170"/>
                </a:cubicBezTo>
                <a:lnTo>
                  <a:pt x="42" y="1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9">
            <a:extLst>
              <a:ext uri="{FF2B5EF4-FFF2-40B4-BE49-F238E27FC236}">
                <a16:creationId xmlns:a16="http://schemas.microsoft.com/office/drawing/2014/main" id="{60C2E493-B711-4A74-97EB-B4841703BC08}"/>
              </a:ext>
            </a:extLst>
          </p:cNvPr>
          <p:cNvSpPr>
            <a:spLocks noEditPoints="1"/>
          </p:cNvSpPr>
          <p:nvPr/>
        </p:nvSpPr>
        <p:spPr bwMode="auto">
          <a:xfrm>
            <a:off x="3892781" y="4324051"/>
            <a:ext cx="536117" cy="471479"/>
          </a:xfrm>
          <a:custGeom>
            <a:avLst/>
            <a:gdLst>
              <a:gd name="T0" fmla="*/ 232 w 232"/>
              <a:gd name="T1" fmla="*/ 165 h 204"/>
              <a:gd name="T2" fmla="*/ 193 w 232"/>
              <a:gd name="T3" fmla="*/ 81 h 204"/>
              <a:gd name="T4" fmla="*/ 32 w 232"/>
              <a:gd name="T5" fmla="*/ 81 h 204"/>
              <a:gd name="T6" fmla="*/ 0 w 232"/>
              <a:gd name="T7" fmla="*/ 165 h 204"/>
              <a:gd name="T8" fmla="*/ 39 w 232"/>
              <a:gd name="T9" fmla="*/ 204 h 204"/>
              <a:gd name="T10" fmla="*/ 113 w 232"/>
              <a:gd name="T11" fmla="*/ 162 h 204"/>
              <a:gd name="T12" fmla="*/ 193 w 232"/>
              <a:gd name="T13" fmla="*/ 204 h 204"/>
              <a:gd name="T14" fmla="*/ 78 w 232"/>
              <a:gd name="T15" fmla="*/ 154 h 204"/>
              <a:gd name="T16" fmla="*/ 50 w 232"/>
              <a:gd name="T17" fmla="*/ 154 h 204"/>
              <a:gd name="T18" fmla="*/ 48 w 232"/>
              <a:gd name="T19" fmla="*/ 129 h 204"/>
              <a:gd name="T20" fmla="*/ 51 w 232"/>
              <a:gd name="T21" fmla="*/ 132 h 204"/>
              <a:gd name="T22" fmla="*/ 57 w 232"/>
              <a:gd name="T23" fmla="*/ 138 h 204"/>
              <a:gd name="T24" fmla="*/ 62 w 232"/>
              <a:gd name="T25" fmla="*/ 143 h 204"/>
              <a:gd name="T26" fmla="*/ 69 w 232"/>
              <a:gd name="T27" fmla="*/ 148 h 204"/>
              <a:gd name="T28" fmla="*/ 76 w 232"/>
              <a:gd name="T29" fmla="*/ 153 h 204"/>
              <a:gd name="T30" fmla="*/ 86 w 232"/>
              <a:gd name="T31" fmla="*/ 148 h 204"/>
              <a:gd name="T32" fmla="*/ 80 w 232"/>
              <a:gd name="T33" fmla="*/ 146 h 204"/>
              <a:gd name="T34" fmla="*/ 74 w 232"/>
              <a:gd name="T35" fmla="*/ 142 h 204"/>
              <a:gd name="T36" fmla="*/ 67 w 232"/>
              <a:gd name="T37" fmla="*/ 137 h 204"/>
              <a:gd name="T38" fmla="*/ 62 w 232"/>
              <a:gd name="T39" fmla="*/ 133 h 204"/>
              <a:gd name="T40" fmla="*/ 58 w 232"/>
              <a:gd name="T41" fmla="*/ 128 h 204"/>
              <a:gd name="T42" fmla="*/ 54 w 232"/>
              <a:gd name="T43" fmla="*/ 123 h 204"/>
              <a:gd name="T44" fmla="*/ 40 w 232"/>
              <a:gd name="T45" fmla="*/ 81 h 204"/>
              <a:gd name="T46" fmla="*/ 186 w 232"/>
              <a:gd name="T47" fmla="*/ 81 h 204"/>
              <a:gd name="T48" fmla="*/ 177 w 232"/>
              <a:gd name="T49" fmla="*/ 116 h 204"/>
              <a:gd name="T50" fmla="*/ 172 w 232"/>
              <a:gd name="T51" fmla="*/ 123 h 204"/>
              <a:gd name="T52" fmla="*/ 168 w 232"/>
              <a:gd name="T53" fmla="*/ 128 h 204"/>
              <a:gd name="T54" fmla="*/ 163 w 232"/>
              <a:gd name="T55" fmla="*/ 133 h 204"/>
              <a:gd name="T56" fmla="*/ 158 w 232"/>
              <a:gd name="T57" fmla="*/ 137 h 204"/>
              <a:gd name="T58" fmla="*/ 149 w 232"/>
              <a:gd name="T59" fmla="*/ 144 h 204"/>
              <a:gd name="T60" fmla="*/ 144 w 232"/>
              <a:gd name="T61" fmla="*/ 146 h 204"/>
              <a:gd name="T62" fmla="*/ 141 w 232"/>
              <a:gd name="T63" fmla="*/ 148 h 204"/>
              <a:gd name="T64" fmla="*/ 86 w 232"/>
              <a:gd name="T65" fmla="*/ 148 h 204"/>
              <a:gd name="T66" fmla="*/ 153 w 232"/>
              <a:gd name="T67" fmla="*/ 151 h 204"/>
              <a:gd name="T68" fmla="*/ 159 w 232"/>
              <a:gd name="T69" fmla="*/ 147 h 204"/>
              <a:gd name="T70" fmla="*/ 164 w 232"/>
              <a:gd name="T71" fmla="*/ 143 h 204"/>
              <a:gd name="T72" fmla="*/ 170 w 232"/>
              <a:gd name="T73" fmla="*/ 137 h 204"/>
              <a:gd name="T74" fmla="*/ 175 w 232"/>
              <a:gd name="T75" fmla="*/ 132 h 204"/>
              <a:gd name="T76" fmla="*/ 180 w 232"/>
              <a:gd name="T77" fmla="*/ 125 h 204"/>
              <a:gd name="T78" fmla="*/ 211 w 232"/>
              <a:gd name="T79" fmla="*/ 156 h 204"/>
              <a:gd name="T80" fmla="*/ 184 w 232"/>
              <a:gd name="T81" fmla="*/ 18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04">
                <a:moveTo>
                  <a:pt x="190" y="162"/>
                </a:moveTo>
                <a:cubicBezTo>
                  <a:pt x="232" y="165"/>
                  <a:pt x="232" y="165"/>
                  <a:pt x="232" y="165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90" y="107"/>
                  <a:pt x="193" y="94"/>
                  <a:pt x="193" y="81"/>
                </a:cubicBezTo>
                <a:cubicBezTo>
                  <a:pt x="193" y="36"/>
                  <a:pt x="157" y="0"/>
                  <a:pt x="113" y="0"/>
                </a:cubicBezTo>
                <a:cubicBezTo>
                  <a:pt x="68" y="0"/>
                  <a:pt x="32" y="36"/>
                  <a:pt x="32" y="81"/>
                </a:cubicBezTo>
                <a:cubicBezTo>
                  <a:pt x="32" y="96"/>
                  <a:pt x="36" y="110"/>
                  <a:pt x="44" y="122"/>
                </a:cubicBezTo>
                <a:cubicBezTo>
                  <a:pt x="0" y="165"/>
                  <a:pt x="0" y="165"/>
                  <a:pt x="0" y="165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9" y="204"/>
                  <a:pt x="39" y="204"/>
                  <a:pt x="39" y="204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94" y="160"/>
                  <a:pt x="103" y="162"/>
                  <a:pt x="113" y="162"/>
                </a:cubicBezTo>
                <a:cubicBezTo>
                  <a:pt x="124" y="162"/>
                  <a:pt x="135" y="159"/>
                  <a:pt x="144" y="155"/>
                </a:cubicBezTo>
                <a:cubicBezTo>
                  <a:pt x="193" y="204"/>
                  <a:pt x="193" y="204"/>
                  <a:pt x="193" y="204"/>
                </a:cubicBezTo>
                <a:lnTo>
                  <a:pt x="190" y="162"/>
                </a:lnTo>
                <a:close/>
                <a:moveTo>
                  <a:pt x="78" y="154"/>
                </a:moveTo>
                <a:cubicBezTo>
                  <a:pt x="48" y="183"/>
                  <a:pt x="48" y="183"/>
                  <a:pt x="48" y="183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9" y="129"/>
                  <a:pt x="49" y="130"/>
                  <a:pt x="50" y="131"/>
                </a:cubicBezTo>
                <a:cubicBezTo>
                  <a:pt x="50" y="132"/>
                  <a:pt x="51" y="132"/>
                  <a:pt x="51" y="132"/>
                </a:cubicBezTo>
                <a:cubicBezTo>
                  <a:pt x="52" y="134"/>
                  <a:pt x="54" y="136"/>
                  <a:pt x="55" y="137"/>
                </a:cubicBezTo>
                <a:cubicBezTo>
                  <a:pt x="56" y="138"/>
                  <a:pt x="56" y="138"/>
                  <a:pt x="57" y="138"/>
                </a:cubicBezTo>
                <a:cubicBezTo>
                  <a:pt x="58" y="140"/>
                  <a:pt x="60" y="142"/>
                  <a:pt x="62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4" y="145"/>
                  <a:pt x="65" y="146"/>
                  <a:pt x="67" y="147"/>
                </a:cubicBezTo>
                <a:cubicBezTo>
                  <a:pt x="68" y="148"/>
                  <a:pt x="68" y="148"/>
                  <a:pt x="69" y="148"/>
                </a:cubicBezTo>
                <a:cubicBezTo>
                  <a:pt x="70" y="149"/>
                  <a:pt x="72" y="150"/>
                  <a:pt x="74" y="151"/>
                </a:cubicBezTo>
                <a:cubicBezTo>
                  <a:pt x="75" y="152"/>
                  <a:pt x="75" y="152"/>
                  <a:pt x="76" y="153"/>
                </a:cubicBezTo>
                <a:cubicBezTo>
                  <a:pt x="77" y="153"/>
                  <a:pt x="77" y="153"/>
                  <a:pt x="78" y="154"/>
                </a:cubicBezTo>
                <a:close/>
                <a:moveTo>
                  <a:pt x="86" y="148"/>
                </a:moveTo>
                <a:cubicBezTo>
                  <a:pt x="85" y="148"/>
                  <a:pt x="83" y="147"/>
                  <a:pt x="82" y="147"/>
                </a:cubicBezTo>
                <a:cubicBezTo>
                  <a:pt x="81" y="146"/>
                  <a:pt x="81" y="146"/>
                  <a:pt x="80" y="146"/>
                </a:cubicBezTo>
                <a:cubicBezTo>
                  <a:pt x="79" y="145"/>
                  <a:pt x="78" y="145"/>
                  <a:pt x="77" y="144"/>
                </a:cubicBezTo>
                <a:cubicBezTo>
                  <a:pt x="76" y="143"/>
                  <a:pt x="75" y="143"/>
                  <a:pt x="74" y="142"/>
                </a:cubicBezTo>
                <a:cubicBezTo>
                  <a:pt x="73" y="142"/>
                  <a:pt x="73" y="141"/>
                  <a:pt x="72" y="141"/>
                </a:cubicBezTo>
                <a:cubicBezTo>
                  <a:pt x="70" y="140"/>
                  <a:pt x="68" y="138"/>
                  <a:pt x="67" y="137"/>
                </a:cubicBezTo>
                <a:cubicBezTo>
                  <a:pt x="66" y="137"/>
                  <a:pt x="66" y="136"/>
                  <a:pt x="66" y="136"/>
                </a:cubicBezTo>
                <a:cubicBezTo>
                  <a:pt x="65" y="135"/>
                  <a:pt x="63" y="134"/>
                  <a:pt x="62" y="133"/>
                </a:cubicBezTo>
                <a:cubicBezTo>
                  <a:pt x="62" y="132"/>
                  <a:pt x="61" y="132"/>
                  <a:pt x="60" y="131"/>
                </a:cubicBezTo>
                <a:cubicBezTo>
                  <a:pt x="60" y="130"/>
                  <a:pt x="59" y="129"/>
                  <a:pt x="58" y="128"/>
                </a:cubicBezTo>
                <a:cubicBezTo>
                  <a:pt x="57" y="127"/>
                  <a:pt x="57" y="127"/>
                  <a:pt x="56" y="126"/>
                </a:cubicBezTo>
                <a:cubicBezTo>
                  <a:pt x="55" y="125"/>
                  <a:pt x="55" y="124"/>
                  <a:pt x="54" y="123"/>
                </a:cubicBezTo>
                <a:cubicBezTo>
                  <a:pt x="53" y="122"/>
                  <a:pt x="53" y="122"/>
                  <a:pt x="52" y="121"/>
                </a:cubicBezTo>
                <a:cubicBezTo>
                  <a:pt x="45" y="109"/>
                  <a:pt x="40" y="95"/>
                  <a:pt x="40" y="81"/>
                </a:cubicBezTo>
                <a:cubicBezTo>
                  <a:pt x="40" y="41"/>
                  <a:pt x="73" y="8"/>
                  <a:pt x="113" y="8"/>
                </a:cubicBezTo>
                <a:cubicBezTo>
                  <a:pt x="153" y="8"/>
                  <a:pt x="186" y="41"/>
                  <a:pt x="186" y="81"/>
                </a:cubicBezTo>
                <a:cubicBezTo>
                  <a:pt x="186" y="93"/>
                  <a:pt x="182" y="105"/>
                  <a:pt x="177" y="115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6" y="117"/>
                  <a:pt x="175" y="119"/>
                  <a:pt x="174" y="121"/>
                </a:cubicBezTo>
                <a:cubicBezTo>
                  <a:pt x="173" y="121"/>
                  <a:pt x="173" y="122"/>
                  <a:pt x="172" y="123"/>
                </a:cubicBezTo>
                <a:cubicBezTo>
                  <a:pt x="171" y="124"/>
                  <a:pt x="170" y="125"/>
                  <a:pt x="169" y="126"/>
                </a:cubicBezTo>
                <a:cubicBezTo>
                  <a:pt x="169" y="127"/>
                  <a:pt x="168" y="128"/>
                  <a:pt x="168" y="128"/>
                </a:cubicBezTo>
                <a:cubicBezTo>
                  <a:pt x="167" y="129"/>
                  <a:pt x="166" y="130"/>
                  <a:pt x="165" y="131"/>
                </a:cubicBezTo>
                <a:cubicBezTo>
                  <a:pt x="164" y="132"/>
                  <a:pt x="164" y="133"/>
                  <a:pt x="163" y="133"/>
                </a:cubicBezTo>
                <a:cubicBezTo>
                  <a:pt x="162" y="134"/>
                  <a:pt x="161" y="135"/>
                  <a:pt x="160" y="136"/>
                </a:cubicBezTo>
                <a:cubicBezTo>
                  <a:pt x="160" y="136"/>
                  <a:pt x="159" y="137"/>
                  <a:pt x="158" y="137"/>
                </a:cubicBezTo>
                <a:cubicBezTo>
                  <a:pt x="158" y="138"/>
                  <a:pt x="157" y="139"/>
                  <a:pt x="156" y="139"/>
                </a:cubicBezTo>
                <a:cubicBezTo>
                  <a:pt x="154" y="141"/>
                  <a:pt x="151" y="143"/>
                  <a:pt x="149" y="144"/>
                </a:cubicBezTo>
                <a:cubicBezTo>
                  <a:pt x="149" y="144"/>
                  <a:pt x="149" y="144"/>
                  <a:pt x="149" y="144"/>
                </a:cubicBezTo>
                <a:cubicBezTo>
                  <a:pt x="147" y="145"/>
                  <a:pt x="146" y="146"/>
                  <a:pt x="144" y="146"/>
                </a:cubicBezTo>
                <a:cubicBezTo>
                  <a:pt x="144" y="147"/>
                  <a:pt x="143" y="147"/>
                  <a:pt x="142" y="147"/>
                </a:cubicBezTo>
                <a:cubicBezTo>
                  <a:pt x="141" y="148"/>
                  <a:pt x="141" y="148"/>
                  <a:pt x="141" y="148"/>
                </a:cubicBezTo>
                <a:cubicBezTo>
                  <a:pt x="132" y="152"/>
                  <a:pt x="123" y="154"/>
                  <a:pt x="113" y="154"/>
                </a:cubicBezTo>
                <a:cubicBezTo>
                  <a:pt x="103" y="154"/>
                  <a:pt x="94" y="152"/>
                  <a:pt x="86" y="148"/>
                </a:cubicBezTo>
                <a:close/>
                <a:moveTo>
                  <a:pt x="152" y="151"/>
                </a:moveTo>
                <a:cubicBezTo>
                  <a:pt x="152" y="151"/>
                  <a:pt x="153" y="151"/>
                  <a:pt x="153" y="151"/>
                </a:cubicBezTo>
                <a:cubicBezTo>
                  <a:pt x="155" y="150"/>
                  <a:pt x="156" y="149"/>
                  <a:pt x="157" y="148"/>
                </a:cubicBezTo>
                <a:cubicBezTo>
                  <a:pt x="158" y="148"/>
                  <a:pt x="158" y="147"/>
                  <a:pt x="159" y="147"/>
                </a:cubicBezTo>
                <a:cubicBezTo>
                  <a:pt x="161" y="146"/>
                  <a:pt x="162" y="145"/>
                  <a:pt x="163" y="144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6" y="141"/>
                  <a:pt x="168" y="140"/>
                  <a:pt x="169" y="138"/>
                </a:cubicBezTo>
                <a:cubicBezTo>
                  <a:pt x="170" y="138"/>
                  <a:pt x="170" y="138"/>
                  <a:pt x="170" y="137"/>
                </a:cubicBezTo>
                <a:cubicBezTo>
                  <a:pt x="172" y="136"/>
                  <a:pt x="173" y="134"/>
                  <a:pt x="175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77" y="130"/>
                  <a:pt x="178" y="128"/>
                  <a:pt x="179" y="127"/>
                </a:cubicBezTo>
                <a:cubicBezTo>
                  <a:pt x="179" y="126"/>
                  <a:pt x="180" y="126"/>
                  <a:pt x="180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4" y="183"/>
                  <a:pt x="184" y="183"/>
                  <a:pt x="184" y="183"/>
                </a:cubicBezTo>
                <a:lnTo>
                  <a:pt x="152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E26A2B-D5D6-4849-AD93-5DF7D9E1B7A8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ED6539-DB03-4CA5-AEBB-1865847521CF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6525F9A3-8BDE-40E2-A878-8746CB01C00D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E8B0EDB-DD14-49F1-8EC6-159341540010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Student Infographic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997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3" grpId="0" animBg="1"/>
      <p:bldP spid="80" grpId="0"/>
      <p:bldP spid="77" grpId="0" animBg="1"/>
      <p:bldP spid="97" grpId="0" animBg="1"/>
      <p:bldP spid="96" grpId="0" animBg="1"/>
      <p:bldP spid="9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C2B914-527D-438F-A129-5ACC55DD11A5}"/>
              </a:ext>
            </a:extLst>
          </p:cNvPr>
          <p:cNvCxnSpPr>
            <a:cxnSpLocks/>
          </p:cNvCxnSpPr>
          <p:nvPr/>
        </p:nvCxnSpPr>
        <p:spPr>
          <a:xfrm flipH="1">
            <a:off x="2945945" y="2230709"/>
            <a:ext cx="9246055" cy="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D405041-AEC2-445B-A3A3-610007B58EF7}"/>
              </a:ext>
            </a:extLst>
          </p:cNvPr>
          <p:cNvGrpSpPr/>
          <p:nvPr/>
        </p:nvGrpSpPr>
        <p:grpSpPr>
          <a:xfrm>
            <a:off x="664829" y="3318973"/>
            <a:ext cx="1409381" cy="2047687"/>
            <a:chOff x="7313613" y="3813176"/>
            <a:chExt cx="3505200" cy="50927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id="{0514D95E-0F86-42C4-8A01-77D474038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613" y="3813176"/>
              <a:ext cx="3505200" cy="5092700"/>
            </a:xfrm>
            <a:custGeom>
              <a:avLst/>
              <a:gdLst>
                <a:gd name="T0" fmla="*/ 883 w 932"/>
                <a:gd name="T1" fmla="*/ 542 h 1355"/>
                <a:gd name="T2" fmla="*/ 733 w 932"/>
                <a:gd name="T3" fmla="*/ 314 h 1355"/>
                <a:gd name="T4" fmla="*/ 643 w 932"/>
                <a:gd name="T5" fmla="*/ 243 h 1355"/>
                <a:gd name="T6" fmla="*/ 493 w 932"/>
                <a:gd name="T7" fmla="*/ 193 h 1355"/>
                <a:gd name="T8" fmla="*/ 508 w 932"/>
                <a:gd name="T9" fmla="*/ 167 h 1355"/>
                <a:gd name="T10" fmla="*/ 518 w 932"/>
                <a:gd name="T11" fmla="*/ 112 h 1355"/>
                <a:gd name="T12" fmla="*/ 498 w 932"/>
                <a:gd name="T13" fmla="*/ 51 h 1355"/>
                <a:gd name="T14" fmla="*/ 417 w 932"/>
                <a:gd name="T15" fmla="*/ 7 h 1355"/>
                <a:gd name="T16" fmla="*/ 355 w 932"/>
                <a:gd name="T17" fmla="*/ 114 h 1355"/>
                <a:gd name="T18" fmla="*/ 362 w 932"/>
                <a:gd name="T19" fmla="*/ 175 h 1355"/>
                <a:gd name="T20" fmla="*/ 379 w 932"/>
                <a:gd name="T21" fmla="*/ 222 h 1355"/>
                <a:gd name="T22" fmla="*/ 244 w 932"/>
                <a:gd name="T23" fmla="*/ 302 h 1355"/>
                <a:gd name="T24" fmla="*/ 201 w 932"/>
                <a:gd name="T25" fmla="*/ 419 h 1355"/>
                <a:gd name="T26" fmla="*/ 39 w 932"/>
                <a:gd name="T27" fmla="*/ 559 h 1355"/>
                <a:gd name="T28" fmla="*/ 18 w 932"/>
                <a:gd name="T29" fmla="*/ 582 h 1355"/>
                <a:gd name="T30" fmla="*/ 9 w 932"/>
                <a:gd name="T31" fmla="*/ 600 h 1355"/>
                <a:gd name="T32" fmla="*/ 209 w 932"/>
                <a:gd name="T33" fmla="*/ 697 h 1355"/>
                <a:gd name="T34" fmla="*/ 223 w 932"/>
                <a:gd name="T35" fmla="*/ 644 h 1355"/>
                <a:gd name="T36" fmla="*/ 225 w 932"/>
                <a:gd name="T37" fmla="*/ 592 h 1355"/>
                <a:gd name="T38" fmla="*/ 283 w 932"/>
                <a:gd name="T39" fmla="*/ 444 h 1355"/>
                <a:gd name="T40" fmla="*/ 326 w 932"/>
                <a:gd name="T41" fmla="*/ 428 h 1355"/>
                <a:gd name="T42" fmla="*/ 364 w 932"/>
                <a:gd name="T43" fmla="*/ 544 h 1355"/>
                <a:gd name="T44" fmla="*/ 173 w 932"/>
                <a:gd name="T45" fmla="*/ 798 h 1355"/>
                <a:gd name="T46" fmla="*/ 132 w 932"/>
                <a:gd name="T47" fmla="*/ 1036 h 1355"/>
                <a:gd name="T48" fmla="*/ 66 w 932"/>
                <a:gd name="T49" fmla="*/ 1280 h 1355"/>
                <a:gd name="T50" fmla="*/ 103 w 932"/>
                <a:gd name="T51" fmla="*/ 1346 h 1355"/>
                <a:gd name="T52" fmla="*/ 199 w 932"/>
                <a:gd name="T53" fmla="*/ 1270 h 1355"/>
                <a:gd name="T54" fmla="*/ 203 w 932"/>
                <a:gd name="T55" fmla="*/ 1225 h 1355"/>
                <a:gd name="T56" fmla="*/ 266 w 932"/>
                <a:gd name="T57" fmla="*/ 953 h 1355"/>
                <a:gd name="T58" fmla="*/ 395 w 932"/>
                <a:gd name="T59" fmla="*/ 850 h 1355"/>
                <a:gd name="T60" fmla="*/ 389 w 932"/>
                <a:gd name="T61" fmla="*/ 911 h 1355"/>
                <a:gd name="T62" fmla="*/ 378 w 932"/>
                <a:gd name="T63" fmla="*/ 1076 h 1355"/>
                <a:gd name="T64" fmla="*/ 524 w 932"/>
                <a:gd name="T65" fmla="*/ 1065 h 1355"/>
                <a:gd name="T66" fmla="*/ 657 w 932"/>
                <a:gd name="T67" fmla="*/ 620 h 1355"/>
                <a:gd name="T68" fmla="*/ 682 w 932"/>
                <a:gd name="T69" fmla="*/ 526 h 1355"/>
                <a:gd name="T70" fmla="*/ 796 w 932"/>
                <a:gd name="T71" fmla="*/ 477 h 1355"/>
                <a:gd name="T72" fmla="*/ 814 w 932"/>
                <a:gd name="T73" fmla="*/ 684 h 1355"/>
                <a:gd name="T74" fmla="*/ 818 w 932"/>
                <a:gd name="T75" fmla="*/ 714 h 1355"/>
                <a:gd name="T76" fmla="*/ 846 w 932"/>
                <a:gd name="T77" fmla="*/ 717 h 1355"/>
                <a:gd name="T78" fmla="*/ 873 w 932"/>
                <a:gd name="T79" fmla="*/ 779 h 1355"/>
                <a:gd name="T80" fmla="*/ 883 w 932"/>
                <a:gd name="T81" fmla="*/ 719 h 1355"/>
                <a:gd name="T82" fmla="*/ 904 w 932"/>
                <a:gd name="T83" fmla="*/ 719 h 1355"/>
                <a:gd name="T84" fmla="*/ 932 w 932"/>
                <a:gd name="T85" fmla="*/ 735 h 1355"/>
                <a:gd name="T86" fmla="*/ 179 w 932"/>
                <a:gd name="T87" fmla="*/ 555 h 1355"/>
                <a:gd name="T88" fmla="*/ 156 w 932"/>
                <a:gd name="T89" fmla="*/ 541 h 1355"/>
                <a:gd name="T90" fmla="*/ 129 w 932"/>
                <a:gd name="T91" fmla="*/ 534 h 1355"/>
                <a:gd name="T92" fmla="*/ 129 w 932"/>
                <a:gd name="T93" fmla="*/ 534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2" h="1355">
                  <a:moveTo>
                    <a:pt x="903" y="689"/>
                  </a:moveTo>
                  <a:cubicBezTo>
                    <a:pt x="905" y="683"/>
                    <a:pt x="876" y="631"/>
                    <a:pt x="876" y="631"/>
                  </a:cubicBezTo>
                  <a:cubicBezTo>
                    <a:pt x="876" y="631"/>
                    <a:pt x="879" y="580"/>
                    <a:pt x="883" y="542"/>
                  </a:cubicBezTo>
                  <a:cubicBezTo>
                    <a:pt x="886" y="504"/>
                    <a:pt x="874" y="463"/>
                    <a:pt x="866" y="457"/>
                  </a:cubicBezTo>
                  <a:cubicBezTo>
                    <a:pt x="858" y="452"/>
                    <a:pt x="855" y="455"/>
                    <a:pt x="846" y="431"/>
                  </a:cubicBezTo>
                  <a:cubicBezTo>
                    <a:pt x="836" y="408"/>
                    <a:pt x="733" y="314"/>
                    <a:pt x="733" y="314"/>
                  </a:cubicBezTo>
                  <a:cubicBezTo>
                    <a:pt x="733" y="314"/>
                    <a:pt x="746" y="297"/>
                    <a:pt x="733" y="294"/>
                  </a:cubicBezTo>
                  <a:cubicBezTo>
                    <a:pt x="719" y="291"/>
                    <a:pt x="689" y="278"/>
                    <a:pt x="683" y="271"/>
                  </a:cubicBezTo>
                  <a:cubicBezTo>
                    <a:pt x="677" y="263"/>
                    <a:pt x="665" y="251"/>
                    <a:pt x="643" y="243"/>
                  </a:cubicBezTo>
                  <a:cubicBezTo>
                    <a:pt x="622" y="236"/>
                    <a:pt x="626" y="225"/>
                    <a:pt x="603" y="210"/>
                  </a:cubicBezTo>
                  <a:cubicBezTo>
                    <a:pt x="581" y="196"/>
                    <a:pt x="491" y="202"/>
                    <a:pt x="491" y="202"/>
                  </a:cubicBezTo>
                  <a:cubicBezTo>
                    <a:pt x="493" y="193"/>
                    <a:pt x="493" y="193"/>
                    <a:pt x="493" y="193"/>
                  </a:cubicBezTo>
                  <a:cubicBezTo>
                    <a:pt x="495" y="189"/>
                    <a:pt x="495" y="189"/>
                    <a:pt x="495" y="189"/>
                  </a:cubicBezTo>
                  <a:cubicBezTo>
                    <a:pt x="500" y="182"/>
                    <a:pt x="498" y="168"/>
                    <a:pt x="498" y="168"/>
                  </a:cubicBezTo>
                  <a:cubicBezTo>
                    <a:pt x="508" y="167"/>
                    <a:pt x="508" y="167"/>
                    <a:pt x="508" y="167"/>
                  </a:cubicBezTo>
                  <a:cubicBezTo>
                    <a:pt x="507" y="149"/>
                    <a:pt x="507" y="149"/>
                    <a:pt x="507" y="149"/>
                  </a:cubicBezTo>
                  <a:cubicBezTo>
                    <a:pt x="513" y="131"/>
                    <a:pt x="513" y="131"/>
                    <a:pt x="513" y="131"/>
                  </a:cubicBezTo>
                  <a:cubicBezTo>
                    <a:pt x="518" y="112"/>
                    <a:pt x="518" y="112"/>
                    <a:pt x="518" y="112"/>
                  </a:cubicBezTo>
                  <a:cubicBezTo>
                    <a:pt x="518" y="112"/>
                    <a:pt x="517" y="108"/>
                    <a:pt x="508" y="111"/>
                  </a:cubicBezTo>
                  <a:cubicBezTo>
                    <a:pt x="499" y="114"/>
                    <a:pt x="506" y="111"/>
                    <a:pt x="507" y="111"/>
                  </a:cubicBezTo>
                  <a:cubicBezTo>
                    <a:pt x="508" y="111"/>
                    <a:pt x="498" y="51"/>
                    <a:pt x="498" y="51"/>
                  </a:cubicBezTo>
                  <a:cubicBezTo>
                    <a:pt x="490" y="27"/>
                    <a:pt x="461" y="18"/>
                    <a:pt x="461" y="18"/>
                  </a:cubicBezTo>
                  <a:cubicBezTo>
                    <a:pt x="445" y="7"/>
                    <a:pt x="431" y="6"/>
                    <a:pt x="424" y="6"/>
                  </a:cubicBezTo>
                  <a:cubicBezTo>
                    <a:pt x="432" y="4"/>
                    <a:pt x="446" y="0"/>
                    <a:pt x="417" y="7"/>
                  </a:cubicBezTo>
                  <a:cubicBezTo>
                    <a:pt x="380" y="16"/>
                    <a:pt x="363" y="51"/>
                    <a:pt x="363" y="51"/>
                  </a:cubicBezTo>
                  <a:cubicBezTo>
                    <a:pt x="356" y="115"/>
                    <a:pt x="356" y="115"/>
                    <a:pt x="356" y="115"/>
                  </a:cubicBezTo>
                  <a:cubicBezTo>
                    <a:pt x="356" y="115"/>
                    <a:pt x="355" y="115"/>
                    <a:pt x="355" y="114"/>
                  </a:cubicBezTo>
                  <a:cubicBezTo>
                    <a:pt x="354" y="115"/>
                    <a:pt x="352" y="116"/>
                    <a:pt x="348" y="117"/>
                  </a:cubicBezTo>
                  <a:cubicBezTo>
                    <a:pt x="334" y="122"/>
                    <a:pt x="345" y="144"/>
                    <a:pt x="345" y="144"/>
                  </a:cubicBezTo>
                  <a:cubicBezTo>
                    <a:pt x="348" y="152"/>
                    <a:pt x="362" y="175"/>
                    <a:pt x="362" y="175"/>
                  </a:cubicBezTo>
                  <a:cubicBezTo>
                    <a:pt x="371" y="176"/>
                    <a:pt x="371" y="176"/>
                    <a:pt x="371" y="176"/>
                  </a:cubicBezTo>
                  <a:cubicBezTo>
                    <a:pt x="374" y="207"/>
                    <a:pt x="374" y="207"/>
                    <a:pt x="374" y="207"/>
                  </a:cubicBezTo>
                  <a:cubicBezTo>
                    <a:pt x="379" y="222"/>
                    <a:pt x="379" y="222"/>
                    <a:pt x="379" y="222"/>
                  </a:cubicBezTo>
                  <a:cubicBezTo>
                    <a:pt x="357" y="218"/>
                    <a:pt x="323" y="249"/>
                    <a:pt x="323" y="249"/>
                  </a:cubicBezTo>
                  <a:cubicBezTo>
                    <a:pt x="301" y="276"/>
                    <a:pt x="275" y="280"/>
                    <a:pt x="275" y="280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57" y="307"/>
                    <a:pt x="261" y="306"/>
                  </a:cubicBezTo>
                  <a:cubicBezTo>
                    <a:pt x="265" y="305"/>
                    <a:pt x="260" y="321"/>
                    <a:pt x="246" y="350"/>
                  </a:cubicBezTo>
                  <a:cubicBezTo>
                    <a:pt x="233" y="380"/>
                    <a:pt x="221" y="384"/>
                    <a:pt x="201" y="419"/>
                  </a:cubicBezTo>
                  <a:cubicBezTo>
                    <a:pt x="180" y="455"/>
                    <a:pt x="169" y="490"/>
                    <a:pt x="152" y="500"/>
                  </a:cubicBezTo>
                  <a:cubicBezTo>
                    <a:pt x="135" y="511"/>
                    <a:pt x="73" y="521"/>
                    <a:pt x="73" y="521"/>
                  </a:cubicBezTo>
                  <a:cubicBezTo>
                    <a:pt x="73" y="521"/>
                    <a:pt x="37" y="552"/>
                    <a:pt x="39" y="559"/>
                  </a:cubicBezTo>
                  <a:cubicBezTo>
                    <a:pt x="31" y="566"/>
                    <a:pt x="24" y="574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5" y="588"/>
                    <a:pt x="12" y="594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3" y="613"/>
                    <a:pt x="0" y="628"/>
                    <a:pt x="0" y="644"/>
                  </a:cubicBezTo>
                  <a:cubicBezTo>
                    <a:pt x="0" y="705"/>
                    <a:pt x="50" y="755"/>
                    <a:pt x="111" y="755"/>
                  </a:cubicBezTo>
                  <a:cubicBezTo>
                    <a:pt x="153" y="755"/>
                    <a:pt x="190" y="732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18" y="681"/>
                    <a:pt x="223" y="663"/>
                    <a:pt x="223" y="644"/>
                  </a:cubicBezTo>
                  <a:cubicBezTo>
                    <a:pt x="223" y="627"/>
                    <a:pt x="219" y="611"/>
                    <a:pt x="212" y="596"/>
                  </a:cubicBezTo>
                  <a:cubicBezTo>
                    <a:pt x="212" y="596"/>
                    <a:pt x="213" y="597"/>
                    <a:pt x="213" y="597"/>
                  </a:cubicBezTo>
                  <a:cubicBezTo>
                    <a:pt x="227" y="599"/>
                    <a:pt x="225" y="592"/>
                    <a:pt x="225" y="592"/>
                  </a:cubicBezTo>
                  <a:cubicBezTo>
                    <a:pt x="223" y="582"/>
                    <a:pt x="209" y="544"/>
                    <a:pt x="209" y="544"/>
                  </a:cubicBezTo>
                  <a:cubicBezTo>
                    <a:pt x="221" y="527"/>
                    <a:pt x="221" y="527"/>
                    <a:pt x="221" y="527"/>
                  </a:cubicBezTo>
                  <a:cubicBezTo>
                    <a:pt x="251" y="496"/>
                    <a:pt x="283" y="444"/>
                    <a:pt x="283" y="444"/>
                  </a:cubicBezTo>
                  <a:cubicBezTo>
                    <a:pt x="288" y="427"/>
                    <a:pt x="308" y="403"/>
                    <a:pt x="312" y="403"/>
                  </a:cubicBezTo>
                  <a:cubicBezTo>
                    <a:pt x="315" y="403"/>
                    <a:pt x="318" y="404"/>
                    <a:pt x="322" y="403"/>
                  </a:cubicBezTo>
                  <a:cubicBezTo>
                    <a:pt x="326" y="402"/>
                    <a:pt x="323" y="428"/>
                    <a:pt x="326" y="428"/>
                  </a:cubicBezTo>
                  <a:cubicBezTo>
                    <a:pt x="329" y="428"/>
                    <a:pt x="374" y="491"/>
                    <a:pt x="374" y="491"/>
                  </a:cubicBezTo>
                  <a:cubicBezTo>
                    <a:pt x="374" y="491"/>
                    <a:pt x="376" y="538"/>
                    <a:pt x="373" y="539"/>
                  </a:cubicBezTo>
                  <a:cubicBezTo>
                    <a:pt x="370" y="540"/>
                    <a:pt x="364" y="544"/>
                    <a:pt x="364" y="544"/>
                  </a:cubicBezTo>
                  <a:cubicBezTo>
                    <a:pt x="336" y="562"/>
                    <a:pt x="352" y="582"/>
                    <a:pt x="352" y="582"/>
                  </a:cubicBezTo>
                  <a:cubicBezTo>
                    <a:pt x="197" y="763"/>
                    <a:pt x="197" y="763"/>
                    <a:pt x="197" y="763"/>
                  </a:cubicBezTo>
                  <a:cubicBezTo>
                    <a:pt x="188" y="787"/>
                    <a:pt x="173" y="798"/>
                    <a:pt x="173" y="798"/>
                  </a:cubicBezTo>
                  <a:cubicBezTo>
                    <a:pt x="173" y="798"/>
                    <a:pt x="195" y="812"/>
                    <a:pt x="198" y="810"/>
                  </a:cubicBezTo>
                  <a:cubicBezTo>
                    <a:pt x="201" y="808"/>
                    <a:pt x="195" y="871"/>
                    <a:pt x="195" y="871"/>
                  </a:cubicBezTo>
                  <a:cubicBezTo>
                    <a:pt x="153" y="895"/>
                    <a:pt x="132" y="1036"/>
                    <a:pt x="132" y="1036"/>
                  </a:cubicBezTo>
                  <a:cubicBezTo>
                    <a:pt x="127" y="1058"/>
                    <a:pt x="134" y="1218"/>
                    <a:pt x="137" y="1220"/>
                  </a:cubicBezTo>
                  <a:cubicBezTo>
                    <a:pt x="140" y="1222"/>
                    <a:pt x="105" y="1258"/>
                    <a:pt x="100" y="1260"/>
                  </a:cubicBezTo>
                  <a:cubicBezTo>
                    <a:pt x="96" y="1262"/>
                    <a:pt x="66" y="1280"/>
                    <a:pt x="66" y="1280"/>
                  </a:cubicBezTo>
                  <a:cubicBezTo>
                    <a:pt x="39" y="1301"/>
                    <a:pt x="39" y="1301"/>
                    <a:pt x="39" y="1301"/>
                  </a:cubicBezTo>
                  <a:cubicBezTo>
                    <a:pt x="39" y="1301"/>
                    <a:pt x="27" y="1301"/>
                    <a:pt x="33" y="1328"/>
                  </a:cubicBezTo>
                  <a:cubicBezTo>
                    <a:pt x="39" y="1355"/>
                    <a:pt x="55" y="1346"/>
                    <a:pt x="103" y="1346"/>
                  </a:cubicBezTo>
                  <a:cubicBezTo>
                    <a:pt x="152" y="1346"/>
                    <a:pt x="153" y="1326"/>
                    <a:pt x="177" y="1316"/>
                  </a:cubicBezTo>
                  <a:cubicBezTo>
                    <a:pt x="202" y="1307"/>
                    <a:pt x="203" y="1305"/>
                    <a:pt x="203" y="1305"/>
                  </a:cubicBezTo>
                  <a:cubicBezTo>
                    <a:pt x="199" y="1270"/>
                    <a:pt x="199" y="1270"/>
                    <a:pt x="199" y="1270"/>
                  </a:cubicBezTo>
                  <a:cubicBezTo>
                    <a:pt x="194" y="1262"/>
                    <a:pt x="194" y="1262"/>
                    <a:pt x="194" y="1262"/>
                  </a:cubicBezTo>
                  <a:cubicBezTo>
                    <a:pt x="194" y="1262"/>
                    <a:pt x="198" y="1252"/>
                    <a:pt x="201" y="1251"/>
                  </a:cubicBezTo>
                  <a:cubicBezTo>
                    <a:pt x="204" y="1250"/>
                    <a:pt x="203" y="1225"/>
                    <a:pt x="203" y="1225"/>
                  </a:cubicBezTo>
                  <a:cubicBezTo>
                    <a:pt x="199" y="1221"/>
                    <a:pt x="199" y="1221"/>
                    <a:pt x="199" y="1221"/>
                  </a:cubicBezTo>
                  <a:cubicBezTo>
                    <a:pt x="185" y="1194"/>
                    <a:pt x="209" y="1131"/>
                    <a:pt x="209" y="1131"/>
                  </a:cubicBezTo>
                  <a:cubicBezTo>
                    <a:pt x="240" y="1093"/>
                    <a:pt x="269" y="954"/>
                    <a:pt x="266" y="953"/>
                  </a:cubicBezTo>
                  <a:cubicBezTo>
                    <a:pt x="263" y="952"/>
                    <a:pt x="330" y="884"/>
                    <a:pt x="330" y="881"/>
                  </a:cubicBezTo>
                  <a:cubicBezTo>
                    <a:pt x="330" y="878"/>
                    <a:pt x="354" y="892"/>
                    <a:pt x="354" y="892"/>
                  </a:cubicBezTo>
                  <a:cubicBezTo>
                    <a:pt x="395" y="850"/>
                    <a:pt x="395" y="850"/>
                    <a:pt x="395" y="850"/>
                  </a:cubicBezTo>
                  <a:cubicBezTo>
                    <a:pt x="395" y="850"/>
                    <a:pt x="389" y="881"/>
                    <a:pt x="389" y="880"/>
                  </a:cubicBezTo>
                  <a:cubicBezTo>
                    <a:pt x="389" y="879"/>
                    <a:pt x="379" y="900"/>
                    <a:pt x="379" y="900"/>
                  </a:cubicBezTo>
                  <a:cubicBezTo>
                    <a:pt x="389" y="911"/>
                    <a:pt x="389" y="911"/>
                    <a:pt x="389" y="911"/>
                  </a:cubicBezTo>
                  <a:cubicBezTo>
                    <a:pt x="382" y="920"/>
                    <a:pt x="382" y="920"/>
                    <a:pt x="382" y="920"/>
                  </a:cubicBezTo>
                  <a:cubicBezTo>
                    <a:pt x="338" y="955"/>
                    <a:pt x="348" y="1029"/>
                    <a:pt x="348" y="1029"/>
                  </a:cubicBezTo>
                  <a:cubicBezTo>
                    <a:pt x="350" y="1052"/>
                    <a:pt x="368" y="1069"/>
                    <a:pt x="378" y="1076"/>
                  </a:cubicBezTo>
                  <a:cubicBezTo>
                    <a:pt x="381" y="1077"/>
                    <a:pt x="385" y="1078"/>
                    <a:pt x="392" y="1080"/>
                  </a:cubicBezTo>
                  <a:cubicBezTo>
                    <a:pt x="424" y="1090"/>
                    <a:pt x="489" y="1029"/>
                    <a:pt x="489" y="1029"/>
                  </a:cubicBezTo>
                  <a:cubicBezTo>
                    <a:pt x="498" y="1082"/>
                    <a:pt x="524" y="1065"/>
                    <a:pt x="524" y="1065"/>
                  </a:cubicBezTo>
                  <a:cubicBezTo>
                    <a:pt x="561" y="1071"/>
                    <a:pt x="557" y="891"/>
                    <a:pt x="557" y="891"/>
                  </a:cubicBezTo>
                  <a:cubicBezTo>
                    <a:pt x="597" y="889"/>
                    <a:pt x="633" y="774"/>
                    <a:pt x="633" y="774"/>
                  </a:cubicBezTo>
                  <a:cubicBezTo>
                    <a:pt x="703" y="692"/>
                    <a:pt x="657" y="620"/>
                    <a:pt x="657" y="620"/>
                  </a:cubicBezTo>
                  <a:cubicBezTo>
                    <a:pt x="687" y="613"/>
                    <a:pt x="672" y="582"/>
                    <a:pt x="672" y="582"/>
                  </a:cubicBezTo>
                  <a:cubicBezTo>
                    <a:pt x="692" y="564"/>
                    <a:pt x="692" y="564"/>
                    <a:pt x="692" y="564"/>
                  </a:cubicBezTo>
                  <a:cubicBezTo>
                    <a:pt x="682" y="526"/>
                    <a:pt x="682" y="526"/>
                    <a:pt x="682" y="526"/>
                  </a:cubicBezTo>
                  <a:cubicBezTo>
                    <a:pt x="691" y="511"/>
                    <a:pt x="691" y="511"/>
                    <a:pt x="691" y="511"/>
                  </a:cubicBezTo>
                  <a:cubicBezTo>
                    <a:pt x="689" y="428"/>
                    <a:pt x="689" y="428"/>
                    <a:pt x="689" y="428"/>
                  </a:cubicBezTo>
                  <a:cubicBezTo>
                    <a:pt x="796" y="477"/>
                    <a:pt x="796" y="477"/>
                    <a:pt x="796" y="477"/>
                  </a:cubicBezTo>
                  <a:cubicBezTo>
                    <a:pt x="788" y="491"/>
                    <a:pt x="818" y="559"/>
                    <a:pt x="818" y="559"/>
                  </a:cubicBezTo>
                  <a:cubicBezTo>
                    <a:pt x="818" y="559"/>
                    <a:pt x="821" y="648"/>
                    <a:pt x="822" y="648"/>
                  </a:cubicBezTo>
                  <a:cubicBezTo>
                    <a:pt x="823" y="648"/>
                    <a:pt x="814" y="684"/>
                    <a:pt x="814" y="684"/>
                  </a:cubicBezTo>
                  <a:cubicBezTo>
                    <a:pt x="814" y="684"/>
                    <a:pt x="802" y="702"/>
                    <a:pt x="796" y="704"/>
                  </a:cubicBezTo>
                  <a:cubicBezTo>
                    <a:pt x="772" y="712"/>
                    <a:pt x="782" y="726"/>
                    <a:pt x="782" y="726"/>
                  </a:cubicBezTo>
                  <a:cubicBezTo>
                    <a:pt x="786" y="735"/>
                    <a:pt x="818" y="714"/>
                    <a:pt x="818" y="714"/>
                  </a:cubicBezTo>
                  <a:cubicBezTo>
                    <a:pt x="815" y="771"/>
                    <a:pt x="815" y="771"/>
                    <a:pt x="815" y="771"/>
                  </a:cubicBezTo>
                  <a:cubicBezTo>
                    <a:pt x="819" y="783"/>
                    <a:pt x="833" y="772"/>
                    <a:pt x="833" y="772"/>
                  </a:cubicBezTo>
                  <a:cubicBezTo>
                    <a:pt x="846" y="717"/>
                    <a:pt x="846" y="717"/>
                    <a:pt x="846" y="717"/>
                  </a:cubicBezTo>
                  <a:cubicBezTo>
                    <a:pt x="853" y="717"/>
                    <a:pt x="853" y="717"/>
                    <a:pt x="853" y="717"/>
                  </a:cubicBezTo>
                  <a:cubicBezTo>
                    <a:pt x="852" y="725"/>
                    <a:pt x="852" y="725"/>
                    <a:pt x="852" y="725"/>
                  </a:cubicBezTo>
                  <a:cubicBezTo>
                    <a:pt x="856" y="741"/>
                    <a:pt x="873" y="779"/>
                    <a:pt x="873" y="779"/>
                  </a:cubicBezTo>
                  <a:cubicBezTo>
                    <a:pt x="886" y="782"/>
                    <a:pt x="886" y="772"/>
                    <a:pt x="886" y="772"/>
                  </a:cubicBezTo>
                  <a:cubicBezTo>
                    <a:pt x="881" y="764"/>
                    <a:pt x="870" y="718"/>
                    <a:pt x="870" y="718"/>
                  </a:cubicBezTo>
                  <a:cubicBezTo>
                    <a:pt x="883" y="719"/>
                    <a:pt x="883" y="719"/>
                    <a:pt x="883" y="719"/>
                  </a:cubicBezTo>
                  <a:cubicBezTo>
                    <a:pt x="890" y="727"/>
                    <a:pt x="891" y="756"/>
                    <a:pt x="891" y="756"/>
                  </a:cubicBezTo>
                  <a:cubicBezTo>
                    <a:pt x="902" y="762"/>
                    <a:pt x="908" y="756"/>
                    <a:pt x="908" y="756"/>
                  </a:cubicBezTo>
                  <a:cubicBezTo>
                    <a:pt x="904" y="719"/>
                    <a:pt x="904" y="719"/>
                    <a:pt x="904" y="719"/>
                  </a:cubicBezTo>
                  <a:cubicBezTo>
                    <a:pt x="904" y="719"/>
                    <a:pt x="912" y="721"/>
                    <a:pt x="915" y="721"/>
                  </a:cubicBezTo>
                  <a:cubicBezTo>
                    <a:pt x="918" y="721"/>
                    <a:pt x="923" y="739"/>
                    <a:pt x="923" y="739"/>
                  </a:cubicBezTo>
                  <a:cubicBezTo>
                    <a:pt x="932" y="735"/>
                    <a:pt x="932" y="735"/>
                    <a:pt x="932" y="735"/>
                  </a:cubicBezTo>
                  <a:cubicBezTo>
                    <a:pt x="932" y="708"/>
                    <a:pt x="901" y="695"/>
                    <a:pt x="903" y="689"/>
                  </a:cubicBezTo>
                  <a:close/>
                  <a:moveTo>
                    <a:pt x="159" y="543"/>
                  </a:moveTo>
                  <a:cubicBezTo>
                    <a:pt x="166" y="543"/>
                    <a:pt x="173" y="549"/>
                    <a:pt x="179" y="555"/>
                  </a:cubicBezTo>
                  <a:cubicBezTo>
                    <a:pt x="173" y="551"/>
                    <a:pt x="166" y="546"/>
                    <a:pt x="159" y="543"/>
                  </a:cubicBezTo>
                  <a:close/>
                  <a:moveTo>
                    <a:pt x="152" y="538"/>
                  </a:moveTo>
                  <a:cubicBezTo>
                    <a:pt x="154" y="537"/>
                    <a:pt x="155" y="540"/>
                    <a:pt x="156" y="541"/>
                  </a:cubicBezTo>
                  <a:cubicBezTo>
                    <a:pt x="154" y="541"/>
                    <a:pt x="152" y="540"/>
                    <a:pt x="151" y="539"/>
                  </a:cubicBezTo>
                  <a:cubicBezTo>
                    <a:pt x="151" y="539"/>
                    <a:pt x="152" y="538"/>
                    <a:pt x="152" y="538"/>
                  </a:cubicBezTo>
                  <a:close/>
                  <a:moveTo>
                    <a:pt x="129" y="534"/>
                  </a:moveTo>
                  <a:cubicBezTo>
                    <a:pt x="126" y="533"/>
                    <a:pt x="123" y="533"/>
                    <a:pt x="120" y="533"/>
                  </a:cubicBezTo>
                  <a:cubicBezTo>
                    <a:pt x="124" y="532"/>
                    <a:pt x="130" y="531"/>
                    <a:pt x="130" y="531"/>
                  </a:cubicBezTo>
                  <a:lnTo>
                    <a:pt x="129" y="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C9EFE01-B8CA-47D6-95A3-3C87641A7C0E}"/>
                </a:ext>
              </a:extLst>
            </p:cNvPr>
            <p:cNvSpPr/>
            <p:nvPr/>
          </p:nvSpPr>
          <p:spPr>
            <a:xfrm rot="1063181">
              <a:off x="7715876" y="5797556"/>
              <a:ext cx="358219" cy="11489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9DFEEE-006B-465B-AAB3-8AF03D2FF4E6}"/>
              </a:ext>
            </a:extLst>
          </p:cNvPr>
          <p:cNvGrpSpPr/>
          <p:nvPr/>
        </p:nvGrpSpPr>
        <p:grpSpPr>
          <a:xfrm>
            <a:off x="970951" y="3150157"/>
            <a:ext cx="1525574" cy="2216503"/>
            <a:chOff x="7313613" y="3813176"/>
            <a:chExt cx="3505200" cy="5092700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0" scaled="0"/>
          </a:gradFill>
        </p:grpSpPr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85FB6251-5FA6-43D8-BAE3-59AF1A4CF2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613" y="3813176"/>
              <a:ext cx="3505200" cy="5092700"/>
            </a:xfrm>
            <a:custGeom>
              <a:avLst/>
              <a:gdLst>
                <a:gd name="T0" fmla="*/ 883 w 932"/>
                <a:gd name="T1" fmla="*/ 542 h 1355"/>
                <a:gd name="T2" fmla="*/ 733 w 932"/>
                <a:gd name="T3" fmla="*/ 314 h 1355"/>
                <a:gd name="T4" fmla="*/ 643 w 932"/>
                <a:gd name="T5" fmla="*/ 243 h 1355"/>
                <a:gd name="T6" fmla="*/ 493 w 932"/>
                <a:gd name="T7" fmla="*/ 193 h 1355"/>
                <a:gd name="T8" fmla="*/ 508 w 932"/>
                <a:gd name="T9" fmla="*/ 167 h 1355"/>
                <a:gd name="T10" fmla="*/ 518 w 932"/>
                <a:gd name="T11" fmla="*/ 112 h 1355"/>
                <a:gd name="T12" fmla="*/ 498 w 932"/>
                <a:gd name="T13" fmla="*/ 51 h 1355"/>
                <a:gd name="T14" fmla="*/ 417 w 932"/>
                <a:gd name="T15" fmla="*/ 7 h 1355"/>
                <a:gd name="T16" fmla="*/ 355 w 932"/>
                <a:gd name="T17" fmla="*/ 114 h 1355"/>
                <a:gd name="T18" fmla="*/ 362 w 932"/>
                <a:gd name="T19" fmla="*/ 175 h 1355"/>
                <a:gd name="T20" fmla="*/ 379 w 932"/>
                <a:gd name="T21" fmla="*/ 222 h 1355"/>
                <a:gd name="T22" fmla="*/ 244 w 932"/>
                <a:gd name="T23" fmla="*/ 302 h 1355"/>
                <a:gd name="T24" fmla="*/ 201 w 932"/>
                <a:gd name="T25" fmla="*/ 419 h 1355"/>
                <a:gd name="T26" fmla="*/ 39 w 932"/>
                <a:gd name="T27" fmla="*/ 559 h 1355"/>
                <a:gd name="T28" fmla="*/ 18 w 932"/>
                <a:gd name="T29" fmla="*/ 582 h 1355"/>
                <a:gd name="T30" fmla="*/ 9 w 932"/>
                <a:gd name="T31" fmla="*/ 600 h 1355"/>
                <a:gd name="T32" fmla="*/ 209 w 932"/>
                <a:gd name="T33" fmla="*/ 697 h 1355"/>
                <a:gd name="T34" fmla="*/ 223 w 932"/>
                <a:gd name="T35" fmla="*/ 644 h 1355"/>
                <a:gd name="T36" fmla="*/ 225 w 932"/>
                <a:gd name="T37" fmla="*/ 592 h 1355"/>
                <a:gd name="T38" fmla="*/ 283 w 932"/>
                <a:gd name="T39" fmla="*/ 444 h 1355"/>
                <a:gd name="T40" fmla="*/ 326 w 932"/>
                <a:gd name="T41" fmla="*/ 428 h 1355"/>
                <a:gd name="T42" fmla="*/ 364 w 932"/>
                <a:gd name="T43" fmla="*/ 544 h 1355"/>
                <a:gd name="T44" fmla="*/ 173 w 932"/>
                <a:gd name="T45" fmla="*/ 798 h 1355"/>
                <a:gd name="T46" fmla="*/ 132 w 932"/>
                <a:gd name="T47" fmla="*/ 1036 h 1355"/>
                <a:gd name="T48" fmla="*/ 66 w 932"/>
                <a:gd name="T49" fmla="*/ 1280 h 1355"/>
                <a:gd name="T50" fmla="*/ 103 w 932"/>
                <a:gd name="T51" fmla="*/ 1346 h 1355"/>
                <a:gd name="T52" fmla="*/ 199 w 932"/>
                <a:gd name="T53" fmla="*/ 1270 h 1355"/>
                <a:gd name="T54" fmla="*/ 203 w 932"/>
                <a:gd name="T55" fmla="*/ 1225 h 1355"/>
                <a:gd name="T56" fmla="*/ 266 w 932"/>
                <a:gd name="T57" fmla="*/ 953 h 1355"/>
                <a:gd name="T58" fmla="*/ 395 w 932"/>
                <a:gd name="T59" fmla="*/ 850 h 1355"/>
                <a:gd name="T60" fmla="*/ 389 w 932"/>
                <a:gd name="T61" fmla="*/ 911 h 1355"/>
                <a:gd name="T62" fmla="*/ 378 w 932"/>
                <a:gd name="T63" fmla="*/ 1076 h 1355"/>
                <a:gd name="T64" fmla="*/ 524 w 932"/>
                <a:gd name="T65" fmla="*/ 1065 h 1355"/>
                <a:gd name="T66" fmla="*/ 657 w 932"/>
                <a:gd name="T67" fmla="*/ 620 h 1355"/>
                <a:gd name="T68" fmla="*/ 682 w 932"/>
                <a:gd name="T69" fmla="*/ 526 h 1355"/>
                <a:gd name="T70" fmla="*/ 796 w 932"/>
                <a:gd name="T71" fmla="*/ 477 h 1355"/>
                <a:gd name="T72" fmla="*/ 814 w 932"/>
                <a:gd name="T73" fmla="*/ 684 h 1355"/>
                <a:gd name="T74" fmla="*/ 818 w 932"/>
                <a:gd name="T75" fmla="*/ 714 h 1355"/>
                <a:gd name="T76" fmla="*/ 846 w 932"/>
                <a:gd name="T77" fmla="*/ 717 h 1355"/>
                <a:gd name="T78" fmla="*/ 873 w 932"/>
                <a:gd name="T79" fmla="*/ 779 h 1355"/>
                <a:gd name="T80" fmla="*/ 883 w 932"/>
                <a:gd name="T81" fmla="*/ 719 h 1355"/>
                <a:gd name="T82" fmla="*/ 904 w 932"/>
                <a:gd name="T83" fmla="*/ 719 h 1355"/>
                <a:gd name="T84" fmla="*/ 932 w 932"/>
                <a:gd name="T85" fmla="*/ 735 h 1355"/>
                <a:gd name="T86" fmla="*/ 179 w 932"/>
                <a:gd name="T87" fmla="*/ 555 h 1355"/>
                <a:gd name="T88" fmla="*/ 156 w 932"/>
                <a:gd name="T89" fmla="*/ 541 h 1355"/>
                <a:gd name="T90" fmla="*/ 129 w 932"/>
                <a:gd name="T91" fmla="*/ 534 h 1355"/>
                <a:gd name="T92" fmla="*/ 129 w 932"/>
                <a:gd name="T93" fmla="*/ 534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2" h="1355">
                  <a:moveTo>
                    <a:pt x="903" y="689"/>
                  </a:moveTo>
                  <a:cubicBezTo>
                    <a:pt x="905" y="683"/>
                    <a:pt x="876" y="631"/>
                    <a:pt x="876" y="631"/>
                  </a:cubicBezTo>
                  <a:cubicBezTo>
                    <a:pt x="876" y="631"/>
                    <a:pt x="879" y="580"/>
                    <a:pt x="883" y="542"/>
                  </a:cubicBezTo>
                  <a:cubicBezTo>
                    <a:pt x="886" y="504"/>
                    <a:pt x="874" y="463"/>
                    <a:pt x="866" y="457"/>
                  </a:cubicBezTo>
                  <a:cubicBezTo>
                    <a:pt x="858" y="452"/>
                    <a:pt x="855" y="455"/>
                    <a:pt x="846" y="431"/>
                  </a:cubicBezTo>
                  <a:cubicBezTo>
                    <a:pt x="836" y="408"/>
                    <a:pt x="733" y="314"/>
                    <a:pt x="733" y="314"/>
                  </a:cubicBezTo>
                  <a:cubicBezTo>
                    <a:pt x="733" y="314"/>
                    <a:pt x="746" y="297"/>
                    <a:pt x="733" y="294"/>
                  </a:cubicBezTo>
                  <a:cubicBezTo>
                    <a:pt x="719" y="291"/>
                    <a:pt x="689" y="278"/>
                    <a:pt x="683" y="271"/>
                  </a:cubicBezTo>
                  <a:cubicBezTo>
                    <a:pt x="677" y="263"/>
                    <a:pt x="665" y="251"/>
                    <a:pt x="643" y="243"/>
                  </a:cubicBezTo>
                  <a:cubicBezTo>
                    <a:pt x="622" y="236"/>
                    <a:pt x="626" y="225"/>
                    <a:pt x="603" y="210"/>
                  </a:cubicBezTo>
                  <a:cubicBezTo>
                    <a:pt x="581" y="196"/>
                    <a:pt x="491" y="202"/>
                    <a:pt x="491" y="202"/>
                  </a:cubicBezTo>
                  <a:cubicBezTo>
                    <a:pt x="493" y="193"/>
                    <a:pt x="493" y="193"/>
                    <a:pt x="493" y="193"/>
                  </a:cubicBezTo>
                  <a:cubicBezTo>
                    <a:pt x="495" y="189"/>
                    <a:pt x="495" y="189"/>
                    <a:pt x="495" y="189"/>
                  </a:cubicBezTo>
                  <a:cubicBezTo>
                    <a:pt x="500" y="182"/>
                    <a:pt x="498" y="168"/>
                    <a:pt x="498" y="168"/>
                  </a:cubicBezTo>
                  <a:cubicBezTo>
                    <a:pt x="508" y="167"/>
                    <a:pt x="508" y="167"/>
                    <a:pt x="508" y="167"/>
                  </a:cubicBezTo>
                  <a:cubicBezTo>
                    <a:pt x="507" y="149"/>
                    <a:pt x="507" y="149"/>
                    <a:pt x="507" y="149"/>
                  </a:cubicBezTo>
                  <a:cubicBezTo>
                    <a:pt x="513" y="131"/>
                    <a:pt x="513" y="131"/>
                    <a:pt x="513" y="131"/>
                  </a:cubicBezTo>
                  <a:cubicBezTo>
                    <a:pt x="518" y="112"/>
                    <a:pt x="518" y="112"/>
                    <a:pt x="518" y="112"/>
                  </a:cubicBezTo>
                  <a:cubicBezTo>
                    <a:pt x="518" y="112"/>
                    <a:pt x="517" y="108"/>
                    <a:pt x="508" y="111"/>
                  </a:cubicBezTo>
                  <a:cubicBezTo>
                    <a:pt x="499" y="114"/>
                    <a:pt x="506" y="111"/>
                    <a:pt x="507" y="111"/>
                  </a:cubicBezTo>
                  <a:cubicBezTo>
                    <a:pt x="508" y="111"/>
                    <a:pt x="498" y="51"/>
                    <a:pt x="498" y="51"/>
                  </a:cubicBezTo>
                  <a:cubicBezTo>
                    <a:pt x="490" y="27"/>
                    <a:pt x="461" y="18"/>
                    <a:pt x="461" y="18"/>
                  </a:cubicBezTo>
                  <a:cubicBezTo>
                    <a:pt x="445" y="7"/>
                    <a:pt x="431" y="6"/>
                    <a:pt x="424" y="6"/>
                  </a:cubicBezTo>
                  <a:cubicBezTo>
                    <a:pt x="432" y="4"/>
                    <a:pt x="446" y="0"/>
                    <a:pt x="417" y="7"/>
                  </a:cubicBezTo>
                  <a:cubicBezTo>
                    <a:pt x="380" y="16"/>
                    <a:pt x="363" y="51"/>
                    <a:pt x="363" y="51"/>
                  </a:cubicBezTo>
                  <a:cubicBezTo>
                    <a:pt x="356" y="115"/>
                    <a:pt x="356" y="115"/>
                    <a:pt x="356" y="115"/>
                  </a:cubicBezTo>
                  <a:cubicBezTo>
                    <a:pt x="356" y="115"/>
                    <a:pt x="355" y="115"/>
                    <a:pt x="355" y="114"/>
                  </a:cubicBezTo>
                  <a:cubicBezTo>
                    <a:pt x="354" y="115"/>
                    <a:pt x="352" y="116"/>
                    <a:pt x="348" y="117"/>
                  </a:cubicBezTo>
                  <a:cubicBezTo>
                    <a:pt x="334" y="122"/>
                    <a:pt x="345" y="144"/>
                    <a:pt x="345" y="144"/>
                  </a:cubicBezTo>
                  <a:cubicBezTo>
                    <a:pt x="348" y="152"/>
                    <a:pt x="362" y="175"/>
                    <a:pt x="362" y="175"/>
                  </a:cubicBezTo>
                  <a:cubicBezTo>
                    <a:pt x="371" y="176"/>
                    <a:pt x="371" y="176"/>
                    <a:pt x="371" y="176"/>
                  </a:cubicBezTo>
                  <a:cubicBezTo>
                    <a:pt x="374" y="207"/>
                    <a:pt x="374" y="207"/>
                    <a:pt x="374" y="207"/>
                  </a:cubicBezTo>
                  <a:cubicBezTo>
                    <a:pt x="379" y="222"/>
                    <a:pt x="379" y="222"/>
                    <a:pt x="379" y="222"/>
                  </a:cubicBezTo>
                  <a:cubicBezTo>
                    <a:pt x="357" y="218"/>
                    <a:pt x="323" y="249"/>
                    <a:pt x="323" y="249"/>
                  </a:cubicBezTo>
                  <a:cubicBezTo>
                    <a:pt x="301" y="276"/>
                    <a:pt x="275" y="280"/>
                    <a:pt x="275" y="280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57" y="307"/>
                    <a:pt x="261" y="306"/>
                  </a:cubicBezTo>
                  <a:cubicBezTo>
                    <a:pt x="265" y="305"/>
                    <a:pt x="260" y="321"/>
                    <a:pt x="246" y="350"/>
                  </a:cubicBezTo>
                  <a:cubicBezTo>
                    <a:pt x="233" y="380"/>
                    <a:pt x="221" y="384"/>
                    <a:pt x="201" y="419"/>
                  </a:cubicBezTo>
                  <a:cubicBezTo>
                    <a:pt x="180" y="455"/>
                    <a:pt x="169" y="490"/>
                    <a:pt x="152" y="500"/>
                  </a:cubicBezTo>
                  <a:cubicBezTo>
                    <a:pt x="135" y="511"/>
                    <a:pt x="73" y="521"/>
                    <a:pt x="73" y="521"/>
                  </a:cubicBezTo>
                  <a:cubicBezTo>
                    <a:pt x="73" y="521"/>
                    <a:pt x="37" y="552"/>
                    <a:pt x="39" y="559"/>
                  </a:cubicBezTo>
                  <a:cubicBezTo>
                    <a:pt x="31" y="566"/>
                    <a:pt x="24" y="574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5" y="588"/>
                    <a:pt x="12" y="594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3" y="613"/>
                    <a:pt x="0" y="628"/>
                    <a:pt x="0" y="644"/>
                  </a:cubicBezTo>
                  <a:cubicBezTo>
                    <a:pt x="0" y="705"/>
                    <a:pt x="50" y="755"/>
                    <a:pt x="111" y="755"/>
                  </a:cubicBezTo>
                  <a:cubicBezTo>
                    <a:pt x="153" y="755"/>
                    <a:pt x="190" y="732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18" y="681"/>
                    <a:pt x="223" y="663"/>
                    <a:pt x="223" y="644"/>
                  </a:cubicBezTo>
                  <a:cubicBezTo>
                    <a:pt x="223" y="627"/>
                    <a:pt x="219" y="611"/>
                    <a:pt x="212" y="596"/>
                  </a:cubicBezTo>
                  <a:cubicBezTo>
                    <a:pt x="212" y="596"/>
                    <a:pt x="213" y="597"/>
                    <a:pt x="213" y="597"/>
                  </a:cubicBezTo>
                  <a:cubicBezTo>
                    <a:pt x="227" y="599"/>
                    <a:pt x="225" y="592"/>
                    <a:pt x="225" y="592"/>
                  </a:cubicBezTo>
                  <a:cubicBezTo>
                    <a:pt x="223" y="582"/>
                    <a:pt x="209" y="544"/>
                    <a:pt x="209" y="544"/>
                  </a:cubicBezTo>
                  <a:cubicBezTo>
                    <a:pt x="221" y="527"/>
                    <a:pt x="221" y="527"/>
                    <a:pt x="221" y="527"/>
                  </a:cubicBezTo>
                  <a:cubicBezTo>
                    <a:pt x="251" y="496"/>
                    <a:pt x="283" y="444"/>
                    <a:pt x="283" y="444"/>
                  </a:cubicBezTo>
                  <a:cubicBezTo>
                    <a:pt x="288" y="427"/>
                    <a:pt x="308" y="403"/>
                    <a:pt x="312" y="403"/>
                  </a:cubicBezTo>
                  <a:cubicBezTo>
                    <a:pt x="315" y="403"/>
                    <a:pt x="318" y="404"/>
                    <a:pt x="322" y="403"/>
                  </a:cubicBezTo>
                  <a:cubicBezTo>
                    <a:pt x="326" y="402"/>
                    <a:pt x="323" y="428"/>
                    <a:pt x="326" y="428"/>
                  </a:cubicBezTo>
                  <a:cubicBezTo>
                    <a:pt x="329" y="428"/>
                    <a:pt x="374" y="491"/>
                    <a:pt x="374" y="491"/>
                  </a:cubicBezTo>
                  <a:cubicBezTo>
                    <a:pt x="374" y="491"/>
                    <a:pt x="376" y="538"/>
                    <a:pt x="373" y="539"/>
                  </a:cubicBezTo>
                  <a:cubicBezTo>
                    <a:pt x="370" y="540"/>
                    <a:pt x="364" y="544"/>
                    <a:pt x="364" y="544"/>
                  </a:cubicBezTo>
                  <a:cubicBezTo>
                    <a:pt x="336" y="562"/>
                    <a:pt x="352" y="582"/>
                    <a:pt x="352" y="582"/>
                  </a:cubicBezTo>
                  <a:cubicBezTo>
                    <a:pt x="197" y="763"/>
                    <a:pt x="197" y="763"/>
                    <a:pt x="197" y="763"/>
                  </a:cubicBezTo>
                  <a:cubicBezTo>
                    <a:pt x="188" y="787"/>
                    <a:pt x="173" y="798"/>
                    <a:pt x="173" y="798"/>
                  </a:cubicBezTo>
                  <a:cubicBezTo>
                    <a:pt x="173" y="798"/>
                    <a:pt x="195" y="812"/>
                    <a:pt x="198" y="810"/>
                  </a:cubicBezTo>
                  <a:cubicBezTo>
                    <a:pt x="201" y="808"/>
                    <a:pt x="195" y="871"/>
                    <a:pt x="195" y="871"/>
                  </a:cubicBezTo>
                  <a:cubicBezTo>
                    <a:pt x="153" y="895"/>
                    <a:pt x="132" y="1036"/>
                    <a:pt x="132" y="1036"/>
                  </a:cubicBezTo>
                  <a:cubicBezTo>
                    <a:pt x="127" y="1058"/>
                    <a:pt x="134" y="1218"/>
                    <a:pt x="137" y="1220"/>
                  </a:cubicBezTo>
                  <a:cubicBezTo>
                    <a:pt x="140" y="1222"/>
                    <a:pt x="105" y="1258"/>
                    <a:pt x="100" y="1260"/>
                  </a:cubicBezTo>
                  <a:cubicBezTo>
                    <a:pt x="96" y="1262"/>
                    <a:pt x="66" y="1280"/>
                    <a:pt x="66" y="1280"/>
                  </a:cubicBezTo>
                  <a:cubicBezTo>
                    <a:pt x="39" y="1301"/>
                    <a:pt x="39" y="1301"/>
                    <a:pt x="39" y="1301"/>
                  </a:cubicBezTo>
                  <a:cubicBezTo>
                    <a:pt x="39" y="1301"/>
                    <a:pt x="27" y="1301"/>
                    <a:pt x="33" y="1328"/>
                  </a:cubicBezTo>
                  <a:cubicBezTo>
                    <a:pt x="39" y="1355"/>
                    <a:pt x="55" y="1346"/>
                    <a:pt x="103" y="1346"/>
                  </a:cubicBezTo>
                  <a:cubicBezTo>
                    <a:pt x="152" y="1346"/>
                    <a:pt x="153" y="1326"/>
                    <a:pt x="177" y="1316"/>
                  </a:cubicBezTo>
                  <a:cubicBezTo>
                    <a:pt x="202" y="1307"/>
                    <a:pt x="203" y="1305"/>
                    <a:pt x="203" y="1305"/>
                  </a:cubicBezTo>
                  <a:cubicBezTo>
                    <a:pt x="199" y="1270"/>
                    <a:pt x="199" y="1270"/>
                    <a:pt x="199" y="1270"/>
                  </a:cubicBezTo>
                  <a:cubicBezTo>
                    <a:pt x="194" y="1262"/>
                    <a:pt x="194" y="1262"/>
                    <a:pt x="194" y="1262"/>
                  </a:cubicBezTo>
                  <a:cubicBezTo>
                    <a:pt x="194" y="1262"/>
                    <a:pt x="198" y="1252"/>
                    <a:pt x="201" y="1251"/>
                  </a:cubicBezTo>
                  <a:cubicBezTo>
                    <a:pt x="204" y="1250"/>
                    <a:pt x="203" y="1225"/>
                    <a:pt x="203" y="1225"/>
                  </a:cubicBezTo>
                  <a:cubicBezTo>
                    <a:pt x="199" y="1221"/>
                    <a:pt x="199" y="1221"/>
                    <a:pt x="199" y="1221"/>
                  </a:cubicBezTo>
                  <a:cubicBezTo>
                    <a:pt x="185" y="1194"/>
                    <a:pt x="209" y="1131"/>
                    <a:pt x="209" y="1131"/>
                  </a:cubicBezTo>
                  <a:cubicBezTo>
                    <a:pt x="240" y="1093"/>
                    <a:pt x="269" y="954"/>
                    <a:pt x="266" y="953"/>
                  </a:cubicBezTo>
                  <a:cubicBezTo>
                    <a:pt x="263" y="952"/>
                    <a:pt x="330" y="884"/>
                    <a:pt x="330" y="881"/>
                  </a:cubicBezTo>
                  <a:cubicBezTo>
                    <a:pt x="330" y="878"/>
                    <a:pt x="354" y="892"/>
                    <a:pt x="354" y="892"/>
                  </a:cubicBezTo>
                  <a:cubicBezTo>
                    <a:pt x="395" y="850"/>
                    <a:pt x="395" y="850"/>
                    <a:pt x="395" y="850"/>
                  </a:cubicBezTo>
                  <a:cubicBezTo>
                    <a:pt x="395" y="850"/>
                    <a:pt x="389" y="881"/>
                    <a:pt x="389" y="880"/>
                  </a:cubicBezTo>
                  <a:cubicBezTo>
                    <a:pt x="389" y="879"/>
                    <a:pt x="379" y="900"/>
                    <a:pt x="379" y="900"/>
                  </a:cubicBezTo>
                  <a:cubicBezTo>
                    <a:pt x="389" y="911"/>
                    <a:pt x="389" y="911"/>
                    <a:pt x="389" y="911"/>
                  </a:cubicBezTo>
                  <a:cubicBezTo>
                    <a:pt x="382" y="920"/>
                    <a:pt x="382" y="920"/>
                    <a:pt x="382" y="920"/>
                  </a:cubicBezTo>
                  <a:cubicBezTo>
                    <a:pt x="338" y="955"/>
                    <a:pt x="348" y="1029"/>
                    <a:pt x="348" y="1029"/>
                  </a:cubicBezTo>
                  <a:cubicBezTo>
                    <a:pt x="350" y="1052"/>
                    <a:pt x="368" y="1069"/>
                    <a:pt x="378" y="1076"/>
                  </a:cubicBezTo>
                  <a:cubicBezTo>
                    <a:pt x="381" y="1077"/>
                    <a:pt x="385" y="1078"/>
                    <a:pt x="392" y="1080"/>
                  </a:cubicBezTo>
                  <a:cubicBezTo>
                    <a:pt x="424" y="1090"/>
                    <a:pt x="489" y="1029"/>
                    <a:pt x="489" y="1029"/>
                  </a:cubicBezTo>
                  <a:cubicBezTo>
                    <a:pt x="498" y="1082"/>
                    <a:pt x="524" y="1065"/>
                    <a:pt x="524" y="1065"/>
                  </a:cubicBezTo>
                  <a:cubicBezTo>
                    <a:pt x="561" y="1071"/>
                    <a:pt x="557" y="891"/>
                    <a:pt x="557" y="891"/>
                  </a:cubicBezTo>
                  <a:cubicBezTo>
                    <a:pt x="597" y="889"/>
                    <a:pt x="633" y="774"/>
                    <a:pt x="633" y="774"/>
                  </a:cubicBezTo>
                  <a:cubicBezTo>
                    <a:pt x="703" y="692"/>
                    <a:pt x="657" y="620"/>
                    <a:pt x="657" y="620"/>
                  </a:cubicBezTo>
                  <a:cubicBezTo>
                    <a:pt x="687" y="613"/>
                    <a:pt x="672" y="582"/>
                    <a:pt x="672" y="582"/>
                  </a:cubicBezTo>
                  <a:cubicBezTo>
                    <a:pt x="692" y="564"/>
                    <a:pt x="692" y="564"/>
                    <a:pt x="692" y="564"/>
                  </a:cubicBezTo>
                  <a:cubicBezTo>
                    <a:pt x="682" y="526"/>
                    <a:pt x="682" y="526"/>
                    <a:pt x="682" y="526"/>
                  </a:cubicBezTo>
                  <a:cubicBezTo>
                    <a:pt x="691" y="511"/>
                    <a:pt x="691" y="511"/>
                    <a:pt x="691" y="511"/>
                  </a:cubicBezTo>
                  <a:cubicBezTo>
                    <a:pt x="689" y="428"/>
                    <a:pt x="689" y="428"/>
                    <a:pt x="689" y="428"/>
                  </a:cubicBezTo>
                  <a:cubicBezTo>
                    <a:pt x="796" y="477"/>
                    <a:pt x="796" y="477"/>
                    <a:pt x="796" y="477"/>
                  </a:cubicBezTo>
                  <a:cubicBezTo>
                    <a:pt x="788" y="491"/>
                    <a:pt x="818" y="559"/>
                    <a:pt x="818" y="559"/>
                  </a:cubicBezTo>
                  <a:cubicBezTo>
                    <a:pt x="818" y="559"/>
                    <a:pt x="821" y="648"/>
                    <a:pt x="822" y="648"/>
                  </a:cubicBezTo>
                  <a:cubicBezTo>
                    <a:pt x="823" y="648"/>
                    <a:pt x="814" y="684"/>
                    <a:pt x="814" y="684"/>
                  </a:cubicBezTo>
                  <a:cubicBezTo>
                    <a:pt x="814" y="684"/>
                    <a:pt x="802" y="702"/>
                    <a:pt x="796" y="704"/>
                  </a:cubicBezTo>
                  <a:cubicBezTo>
                    <a:pt x="772" y="712"/>
                    <a:pt x="782" y="726"/>
                    <a:pt x="782" y="726"/>
                  </a:cubicBezTo>
                  <a:cubicBezTo>
                    <a:pt x="786" y="735"/>
                    <a:pt x="818" y="714"/>
                    <a:pt x="818" y="714"/>
                  </a:cubicBezTo>
                  <a:cubicBezTo>
                    <a:pt x="815" y="771"/>
                    <a:pt x="815" y="771"/>
                    <a:pt x="815" y="771"/>
                  </a:cubicBezTo>
                  <a:cubicBezTo>
                    <a:pt x="819" y="783"/>
                    <a:pt x="833" y="772"/>
                    <a:pt x="833" y="772"/>
                  </a:cubicBezTo>
                  <a:cubicBezTo>
                    <a:pt x="846" y="717"/>
                    <a:pt x="846" y="717"/>
                    <a:pt x="846" y="717"/>
                  </a:cubicBezTo>
                  <a:cubicBezTo>
                    <a:pt x="853" y="717"/>
                    <a:pt x="853" y="717"/>
                    <a:pt x="853" y="717"/>
                  </a:cubicBezTo>
                  <a:cubicBezTo>
                    <a:pt x="852" y="725"/>
                    <a:pt x="852" y="725"/>
                    <a:pt x="852" y="725"/>
                  </a:cubicBezTo>
                  <a:cubicBezTo>
                    <a:pt x="856" y="741"/>
                    <a:pt x="873" y="779"/>
                    <a:pt x="873" y="779"/>
                  </a:cubicBezTo>
                  <a:cubicBezTo>
                    <a:pt x="886" y="782"/>
                    <a:pt x="886" y="772"/>
                    <a:pt x="886" y="772"/>
                  </a:cubicBezTo>
                  <a:cubicBezTo>
                    <a:pt x="881" y="764"/>
                    <a:pt x="870" y="718"/>
                    <a:pt x="870" y="718"/>
                  </a:cubicBezTo>
                  <a:cubicBezTo>
                    <a:pt x="883" y="719"/>
                    <a:pt x="883" y="719"/>
                    <a:pt x="883" y="719"/>
                  </a:cubicBezTo>
                  <a:cubicBezTo>
                    <a:pt x="890" y="727"/>
                    <a:pt x="891" y="756"/>
                    <a:pt x="891" y="756"/>
                  </a:cubicBezTo>
                  <a:cubicBezTo>
                    <a:pt x="902" y="762"/>
                    <a:pt x="908" y="756"/>
                    <a:pt x="908" y="756"/>
                  </a:cubicBezTo>
                  <a:cubicBezTo>
                    <a:pt x="904" y="719"/>
                    <a:pt x="904" y="719"/>
                    <a:pt x="904" y="719"/>
                  </a:cubicBezTo>
                  <a:cubicBezTo>
                    <a:pt x="904" y="719"/>
                    <a:pt x="912" y="721"/>
                    <a:pt x="915" y="721"/>
                  </a:cubicBezTo>
                  <a:cubicBezTo>
                    <a:pt x="918" y="721"/>
                    <a:pt x="923" y="739"/>
                    <a:pt x="923" y="739"/>
                  </a:cubicBezTo>
                  <a:cubicBezTo>
                    <a:pt x="932" y="735"/>
                    <a:pt x="932" y="735"/>
                    <a:pt x="932" y="735"/>
                  </a:cubicBezTo>
                  <a:cubicBezTo>
                    <a:pt x="932" y="708"/>
                    <a:pt x="901" y="695"/>
                    <a:pt x="903" y="689"/>
                  </a:cubicBezTo>
                  <a:close/>
                  <a:moveTo>
                    <a:pt x="159" y="543"/>
                  </a:moveTo>
                  <a:cubicBezTo>
                    <a:pt x="166" y="543"/>
                    <a:pt x="173" y="549"/>
                    <a:pt x="179" y="555"/>
                  </a:cubicBezTo>
                  <a:cubicBezTo>
                    <a:pt x="173" y="551"/>
                    <a:pt x="166" y="546"/>
                    <a:pt x="159" y="543"/>
                  </a:cubicBezTo>
                  <a:close/>
                  <a:moveTo>
                    <a:pt x="152" y="538"/>
                  </a:moveTo>
                  <a:cubicBezTo>
                    <a:pt x="154" y="537"/>
                    <a:pt x="155" y="540"/>
                    <a:pt x="156" y="541"/>
                  </a:cubicBezTo>
                  <a:cubicBezTo>
                    <a:pt x="154" y="541"/>
                    <a:pt x="152" y="540"/>
                    <a:pt x="151" y="539"/>
                  </a:cubicBezTo>
                  <a:cubicBezTo>
                    <a:pt x="151" y="539"/>
                    <a:pt x="152" y="538"/>
                    <a:pt x="152" y="538"/>
                  </a:cubicBezTo>
                  <a:close/>
                  <a:moveTo>
                    <a:pt x="129" y="534"/>
                  </a:moveTo>
                  <a:cubicBezTo>
                    <a:pt x="126" y="533"/>
                    <a:pt x="123" y="533"/>
                    <a:pt x="120" y="533"/>
                  </a:cubicBezTo>
                  <a:cubicBezTo>
                    <a:pt x="124" y="532"/>
                    <a:pt x="130" y="531"/>
                    <a:pt x="130" y="531"/>
                  </a:cubicBezTo>
                  <a:lnTo>
                    <a:pt x="129" y="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252FB9-BAA0-461D-ADEC-566EF10AACE2}"/>
                </a:ext>
              </a:extLst>
            </p:cNvPr>
            <p:cNvSpPr/>
            <p:nvPr/>
          </p:nvSpPr>
          <p:spPr>
            <a:xfrm rot="1063181">
              <a:off x="7715876" y="5797556"/>
              <a:ext cx="358219" cy="11489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15E44B5B-9233-484A-9971-DFB907ECABB8}"/>
              </a:ext>
            </a:extLst>
          </p:cNvPr>
          <p:cNvSpPr/>
          <p:nvPr/>
        </p:nvSpPr>
        <p:spPr>
          <a:xfrm>
            <a:off x="664829" y="5630591"/>
            <a:ext cx="5052616" cy="45719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ACACF97-A2F2-46E1-92CF-53E683DA84DC}"/>
              </a:ext>
            </a:extLst>
          </p:cNvPr>
          <p:cNvGrpSpPr/>
          <p:nvPr/>
        </p:nvGrpSpPr>
        <p:grpSpPr>
          <a:xfrm>
            <a:off x="2836527" y="2771794"/>
            <a:ext cx="2732270" cy="2694948"/>
            <a:chOff x="3215082" y="2132247"/>
            <a:chExt cx="2732270" cy="269494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AD27A6-FA4D-4DF7-9545-257DDF49CA0C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295DF95-A559-4C3D-A4FF-613B934F4FFD}"/>
                </a:ext>
              </a:extLst>
            </p:cNvPr>
            <p:cNvSpPr/>
            <p:nvPr/>
          </p:nvSpPr>
          <p:spPr>
            <a:xfrm>
              <a:off x="3215083" y="2132247"/>
              <a:ext cx="27322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Basket Ball Tournament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ABFC572-1BC4-4113-BD84-2DAC1F4896F2}"/>
                </a:ext>
              </a:extLst>
            </p:cNvPr>
            <p:cNvSpPr/>
            <p:nvPr/>
          </p:nvSpPr>
          <p:spPr>
            <a:xfrm>
              <a:off x="3215083" y="26981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Sunday, 11 March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418D0A63-3606-45AD-AF57-974C7A7D922F}"/>
              </a:ext>
            </a:extLst>
          </p:cNvPr>
          <p:cNvSpPr/>
          <p:nvPr/>
        </p:nvSpPr>
        <p:spPr>
          <a:xfrm>
            <a:off x="6474555" y="5630591"/>
            <a:ext cx="5052616" cy="45719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918EF48-F86A-4CE1-ADD1-9DAAEB5E3D28}"/>
              </a:ext>
            </a:extLst>
          </p:cNvPr>
          <p:cNvGrpSpPr/>
          <p:nvPr/>
        </p:nvGrpSpPr>
        <p:grpSpPr>
          <a:xfrm>
            <a:off x="8646253" y="2771794"/>
            <a:ext cx="2732270" cy="2694948"/>
            <a:chOff x="3215082" y="2132247"/>
            <a:chExt cx="2732270" cy="269494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4C0F2EB-750B-491B-8A06-D5D98B57856A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97188A3-F086-49D9-B876-22896F65C245}"/>
                </a:ext>
              </a:extLst>
            </p:cNvPr>
            <p:cNvSpPr/>
            <p:nvPr/>
          </p:nvSpPr>
          <p:spPr>
            <a:xfrm>
              <a:off x="3215083" y="2132247"/>
              <a:ext cx="21285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2018 Road Cycling Event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2756531-4F92-4219-AF6A-FC11F3370A36}"/>
                </a:ext>
              </a:extLst>
            </p:cNvPr>
            <p:cNvSpPr/>
            <p:nvPr/>
          </p:nvSpPr>
          <p:spPr>
            <a:xfrm>
              <a:off x="3215083" y="26981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Monday, 12 March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8" name="Freeform 18">
            <a:extLst>
              <a:ext uri="{FF2B5EF4-FFF2-40B4-BE49-F238E27FC236}">
                <a16:creationId xmlns:a16="http://schemas.microsoft.com/office/drawing/2014/main" id="{FC4780A5-B7DF-4793-8A97-17B029AF3D05}"/>
              </a:ext>
            </a:extLst>
          </p:cNvPr>
          <p:cNvSpPr>
            <a:spLocks noEditPoints="1"/>
          </p:cNvSpPr>
          <p:nvPr/>
        </p:nvSpPr>
        <p:spPr bwMode="auto">
          <a:xfrm>
            <a:off x="6269558" y="3471851"/>
            <a:ext cx="1613780" cy="1713761"/>
          </a:xfrm>
          <a:custGeom>
            <a:avLst/>
            <a:gdLst>
              <a:gd name="T0" fmla="*/ 237 w 482"/>
              <a:gd name="T1" fmla="*/ 34 h 512"/>
              <a:gd name="T2" fmla="*/ 157 w 482"/>
              <a:gd name="T3" fmla="*/ 53 h 512"/>
              <a:gd name="T4" fmla="*/ 97 w 482"/>
              <a:gd name="T5" fmla="*/ 182 h 512"/>
              <a:gd name="T6" fmla="*/ 119 w 482"/>
              <a:gd name="T7" fmla="*/ 192 h 512"/>
              <a:gd name="T8" fmla="*/ 109 w 482"/>
              <a:gd name="T9" fmla="*/ 271 h 512"/>
              <a:gd name="T10" fmla="*/ 101 w 482"/>
              <a:gd name="T11" fmla="*/ 476 h 512"/>
              <a:gd name="T12" fmla="*/ 171 w 482"/>
              <a:gd name="T13" fmla="*/ 424 h 512"/>
              <a:gd name="T14" fmla="*/ 221 w 482"/>
              <a:gd name="T15" fmla="*/ 361 h 512"/>
              <a:gd name="T16" fmla="*/ 287 w 482"/>
              <a:gd name="T17" fmla="*/ 279 h 512"/>
              <a:gd name="T18" fmla="*/ 365 w 482"/>
              <a:gd name="T19" fmla="*/ 512 h 512"/>
              <a:gd name="T20" fmla="*/ 303 w 482"/>
              <a:gd name="T21" fmla="*/ 266 h 512"/>
              <a:gd name="T22" fmla="*/ 300 w 482"/>
              <a:gd name="T23" fmla="*/ 244 h 512"/>
              <a:gd name="T24" fmla="*/ 334 w 482"/>
              <a:gd name="T25" fmla="*/ 248 h 512"/>
              <a:gd name="T26" fmla="*/ 311 w 482"/>
              <a:gd name="T27" fmla="*/ 198 h 512"/>
              <a:gd name="T28" fmla="*/ 283 w 482"/>
              <a:gd name="T29" fmla="*/ 89 h 512"/>
              <a:gd name="T30" fmla="*/ 300 w 482"/>
              <a:gd name="T31" fmla="*/ 58 h 512"/>
              <a:gd name="T32" fmla="*/ 234 w 482"/>
              <a:gd name="T33" fmla="*/ 200 h 512"/>
              <a:gd name="T34" fmla="*/ 255 w 482"/>
              <a:gd name="T35" fmla="*/ 220 h 512"/>
              <a:gd name="T36" fmla="*/ 273 w 482"/>
              <a:gd name="T37" fmla="*/ 197 h 512"/>
              <a:gd name="T38" fmla="*/ 255 w 482"/>
              <a:gd name="T39" fmla="*/ 146 h 512"/>
              <a:gd name="T40" fmla="*/ 234 w 482"/>
              <a:gd name="T41" fmla="*/ 140 h 512"/>
              <a:gd name="T42" fmla="*/ 222 w 482"/>
              <a:gd name="T43" fmla="*/ 183 h 512"/>
              <a:gd name="T44" fmla="*/ 148 w 482"/>
              <a:gd name="T45" fmla="*/ 385 h 512"/>
              <a:gd name="T46" fmla="*/ 77 w 482"/>
              <a:gd name="T47" fmla="*/ 374 h 512"/>
              <a:gd name="T48" fmla="*/ 70 w 482"/>
              <a:gd name="T49" fmla="*/ 361 h 512"/>
              <a:gd name="T50" fmla="*/ 35 w 482"/>
              <a:gd name="T51" fmla="*/ 304 h 512"/>
              <a:gd name="T52" fmla="*/ 148 w 482"/>
              <a:gd name="T53" fmla="*/ 391 h 512"/>
              <a:gd name="T54" fmla="*/ 384 w 482"/>
              <a:gd name="T55" fmla="*/ 499 h 512"/>
              <a:gd name="T56" fmla="*/ 305 w 482"/>
              <a:gd name="T57" fmla="*/ 292 h 512"/>
              <a:gd name="T58" fmla="*/ 351 w 482"/>
              <a:gd name="T59" fmla="*/ 393 h 512"/>
              <a:gd name="T60" fmla="*/ 203 w 482"/>
              <a:gd name="T61" fmla="*/ 417 h 512"/>
              <a:gd name="T62" fmla="*/ 207 w 482"/>
              <a:gd name="T63" fmla="*/ 426 h 512"/>
              <a:gd name="T64" fmla="*/ 159 w 482"/>
              <a:gd name="T65" fmla="*/ 381 h 512"/>
              <a:gd name="T66" fmla="*/ 184 w 482"/>
              <a:gd name="T67" fmla="*/ 359 h 512"/>
              <a:gd name="T68" fmla="*/ 288 w 482"/>
              <a:gd name="T69" fmla="*/ 218 h 512"/>
              <a:gd name="T70" fmla="*/ 281 w 482"/>
              <a:gd name="T71" fmla="*/ 204 h 512"/>
              <a:gd name="T72" fmla="*/ 345 w 482"/>
              <a:gd name="T73" fmla="*/ 223 h 512"/>
              <a:gd name="T74" fmla="*/ 320 w 482"/>
              <a:gd name="T75" fmla="*/ 222 h 512"/>
              <a:gd name="T76" fmla="*/ 162 w 482"/>
              <a:gd name="T77" fmla="*/ 313 h 512"/>
              <a:gd name="T78" fmla="*/ 154 w 482"/>
              <a:gd name="T79" fmla="*/ 332 h 512"/>
              <a:gd name="T80" fmla="*/ 168 w 482"/>
              <a:gd name="T81" fmla="*/ 251 h 512"/>
              <a:gd name="T82" fmla="*/ 140 w 482"/>
              <a:gd name="T83" fmla="*/ 228 h 512"/>
              <a:gd name="T84" fmla="*/ 164 w 482"/>
              <a:gd name="T85" fmla="*/ 223 h 512"/>
              <a:gd name="T86" fmla="*/ 222 w 482"/>
              <a:gd name="T87" fmla="*/ 238 h 512"/>
              <a:gd name="T88" fmla="*/ 282 w 482"/>
              <a:gd name="T89" fmla="*/ 261 h 512"/>
              <a:gd name="T90" fmla="*/ 240 w 482"/>
              <a:gd name="T91" fmla="*/ 27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2" h="512">
                <a:moveTo>
                  <a:pt x="306" y="42"/>
                </a:moveTo>
                <a:cubicBezTo>
                  <a:pt x="306" y="24"/>
                  <a:pt x="300" y="2"/>
                  <a:pt x="272" y="1"/>
                </a:cubicBezTo>
                <a:cubicBezTo>
                  <a:pt x="255" y="0"/>
                  <a:pt x="237" y="19"/>
                  <a:pt x="237" y="34"/>
                </a:cubicBezTo>
                <a:cubicBezTo>
                  <a:pt x="231" y="34"/>
                  <a:pt x="232" y="39"/>
                  <a:pt x="232" y="43"/>
                </a:cubicBezTo>
                <a:cubicBezTo>
                  <a:pt x="230" y="43"/>
                  <a:pt x="226" y="41"/>
                  <a:pt x="226" y="43"/>
                </a:cubicBezTo>
                <a:cubicBezTo>
                  <a:pt x="202" y="41"/>
                  <a:pt x="177" y="43"/>
                  <a:pt x="157" y="53"/>
                </a:cubicBezTo>
                <a:cubicBezTo>
                  <a:pt x="134" y="65"/>
                  <a:pt x="123" y="87"/>
                  <a:pt x="106" y="101"/>
                </a:cubicBezTo>
                <a:cubicBezTo>
                  <a:pt x="88" y="116"/>
                  <a:pt x="84" y="130"/>
                  <a:pt x="84" y="152"/>
                </a:cubicBezTo>
                <a:cubicBezTo>
                  <a:pt x="84" y="163"/>
                  <a:pt x="93" y="173"/>
                  <a:pt x="97" y="182"/>
                </a:cubicBezTo>
                <a:cubicBezTo>
                  <a:pt x="99" y="185"/>
                  <a:pt x="109" y="188"/>
                  <a:pt x="111" y="189"/>
                </a:cubicBezTo>
                <a:cubicBezTo>
                  <a:pt x="113" y="189"/>
                  <a:pt x="115" y="190"/>
                  <a:pt x="116" y="191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20" y="192"/>
                  <a:pt x="125" y="196"/>
                  <a:pt x="125" y="195"/>
                </a:cubicBezTo>
                <a:cubicBezTo>
                  <a:pt x="131" y="221"/>
                  <a:pt x="131" y="221"/>
                  <a:pt x="131" y="221"/>
                </a:cubicBezTo>
                <a:cubicBezTo>
                  <a:pt x="109" y="271"/>
                  <a:pt x="109" y="271"/>
                  <a:pt x="109" y="271"/>
                </a:cubicBezTo>
                <a:cubicBezTo>
                  <a:pt x="65" y="240"/>
                  <a:pt x="27" y="291"/>
                  <a:pt x="16" y="324"/>
                </a:cubicBezTo>
                <a:cubicBezTo>
                  <a:pt x="0" y="371"/>
                  <a:pt x="14" y="422"/>
                  <a:pt x="42" y="453"/>
                </a:cubicBezTo>
                <a:cubicBezTo>
                  <a:pt x="58" y="472"/>
                  <a:pt x="82" y="480"/>
                  <a:pt x="101" y="476"/>
                </a:cubicBezTo>
                <a:cubicBezTo>
                  <a:pt x="123" y="472"/>
                  <a:pt x="144" y="453"/>
                  <a:pt x="156" y="398"/>
                </a:cubicBezTo>
                <a:cubicBezTo>
                  <a:pt x="156" y="397"/>
                  <a:pt x="157" y="396"/>
                  <a:pt x="158" y="398"/>
                </a:cubicBezTo>
                <a:cubicBezTo>
                  <a:pt x="164" y="411"/>
                  <a:pt x="166" y="420"/>
                  <a:pt x="171" y="424"/>
                </a:cubicBezTo>
                <a:cubicBezTo>
                  <a:pt x="193" y="438"/>
                  <a:pt x="212" y="411"/>
                  <a:pt x="201" y="387"/>
                </a:cubicBezTo>
                <a:cubicBezTo>
                  <a:pt x="204" y="384"/>
                  <a:pt x="214" y="376"/>
                  <a:pt x="214" y="373"/>
                </a:cubicBezTo>
                <a:cubicBezTo>
                  <a:pt x="224" y="371"/>
                  <a:pt x="221" y="367"/>
                  <a:pt x="221" y="36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4" y="280"/>
                  <a:pt x="284" y="280"/>
                  <a:pt x="284" y="280"/>
                </a:cubicBezTo>
                <a:cubicBezTo>
                  <a:pt x="287" y="279"/>
                  <a:pt x="287" y="279"/>
                  <a:pt x="287" y="279"/>
                </a:cubicBezTo>
                <a:cubicBezTo>
                  <a:pt x="291" y="287"/>
                  <a:pt x="291" y="287"/>
                  <a:pt x="291" y="287"/>
                </a:cubicBezTo>
                <a:cubicBezTo>
                  <a:pt x="258" y="314"/>
                  <a:pt x="254" y="380"/>
                  <a:pt x="265" y="425"/>
                </a:cubicBezTo>
                <a:cubicBezTo>
                  <a:pt x="275" y="466"/>
                  <a:pt x="319" y="512"/>
                  <a:pt x="365" y="512"/>
                </a:cubicBezTo>
                <a:cubicBezTo>
                  <a:pt x="407" y="512"/>
                  <a:pt x="436" y="481"/>
                  <a:pt x="449" y="444"/>
                </a:cubicBezTo>
                <a:cubicBezTo>
                  <a:pt x="482" y="351"/>
                  <a:pt x="414" y="220"/>
                  <a:pt x="307" y="273"/>
                </a:cubicBezTo>
                <a:cubicBezTo>
                  <a:pt x="303" y="266"/>
                  <a:pt x="303" y="266"/>
                  <a:pt x="303" y="266"/>
                </a:cubicBezTo>
                <a:cubicBezTo>
                  <a:pt x="299" y="268"/>
                  <a:pt x="299" y="268"/>
                  <a:pt x="299" y="268"/>
                </a:cubicBezTo>
                <a:cubicBezTo>
                  <a:pt x="293" y="250"/>
                  <a:pt x="293" y="250"/>
                  <a:pt x="293" y="250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299" y="234"/>
                  <a:pt x="299" y="234"/>
                  <a:pt x="299" y="234"/>
                </a:cubicBezTo>
                <a:cubicBezTo>
                  <a:pt x="325" y="248"/>
                  <a:pt x="325" y="248"/>
                  <a:pt x="325" y="248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45" y="253"/>
                  <a:pt x="349" y="245"/>
                  <a:pt x="356" y="245"/>
                </a:cubicBezTo>
                <a:cubicBezTo>
                  <a:pt x="381" y="257"/>
                  <a:pt x="393" y="216"/>
                  <a:pt x="361" y="216"/>
                </a:cubicBezTo>
                <a:cubicBezTo>
                  <a:pt x="346" y="200"/>
                  <a:pt x="327" y="199"/>
                  <a:pt x="311" y="198"/>
                </a:cubicBezTo>
                <a:cubicBezTo>
                  <a:pt x="303" y="182"/>
                  <a:pt x="292" y="168"/>
                  <a:pt x="292" y="151"/>
                </a:cubicBezTo>
                <a:cubicBezTo>
                  <a:pt x="292" y="132"/>
                  <a:pt x="298" y="115"/>
                  <a:pt x="293" y="101"/>
                </a:cubicBezTo>
                <a:cubicBezTo>
                  <a:pt x="291" y="96"/>
                  <a:pt x="287" y="93"/>
                  <a:pt x="283" y="89"/>
                </a:cubicBezTo>
                <a:cubicBezTo>
                  <a:pt x="286" y="87"/>
                  <a:pt x="288" y="85"/>
                  <a:pt x="291" y="81"/>
                </a:cubicBezTo>
                <a:cubicBezTo>
                  <a:pt x="294" y="76"/>
                  <a:pt x="297" y="71"/>
                  <a:pt x="296" y="66"/>
                </a:cubicBezTo>
                <a:cubicBezTo>
                  <a:pt x="295" y="63"/>
                  <a:pt x="299" y="64"/>
                  <a:pt x="300" y="58"/>
                </a:cubicBezTo>
                <a:cubicBezTo>
                  <a:pt x="302" y="51"/>
                  <a:pt x="302" y="42"/>
                  <a:pt x="306" y="42"/>
                </a:cubicBezTo>
                <a:close/>
                <a:moveTo>
                  <a:pt x="222" y="183"/>
                </a:moveTo>
                <a:cubicBezTo>
                  <a:pt x="229" y="183"/>
                  <a:pt x="234" y="191"/>
                  <a:pt x="234" y="200"/>
                </a:cubicBezTo>
                <a:cubicBezTo>
                  <a:pt x="234" y="202"/>
                  <a:pt x="234" y="203"/>
                  <a:pt x="234" y="204"/>
                </a:cubicBezTo>
                <a:cubicBezTo>
                  <a:pt x="235" y="205"/>
                  <a:pt x="236" y="206"/>
                  <a:pt x="237" y="206"/>
                </a:cubicBezTo>
                <a:cubicBezTo>
                  <a:pt x="255" y="220"/>
                  <a:pt x="255" y="220"/>
                  <a:pt x="255" y="220"/>
                </a:cubicBezTo>
                <a:cubicBezTo>
                  <a:pt x="258" y="214"/>
                  <a:pt x="262" y="219"/>
                  <a:pt x="266" y="219"/>
                </a:cubicBezTo>
                <a:cubicBezTo>
                  <a:pt x="275" y="225"/>
                  <a:pt x="269" y="212"/>
                  <a:pt x="268" y="210"/>
                </a:cubicBezTo>
                <a:cubicBezTo>
                  <a:pt x="264" y="202"/>
                  <a:pt x="273" y="201"/>
                  <a:pt x="273" y="197"/>
                </a:cubicBezTo>
                <a:cubicBezTo>
                  <a:pt x="268" y="198"/>
                  <a:pt x="259" y="186"/>
                  <a:pt x="259" y="180"/>
                </a:cubicBezTo>
                <a:cubicBezTo>
                  <a:pt x="260" y="154"/>
                  <a:pt x="260" y="154"/>
                  <a:pt x="260" y="154"/>
                </a:cubicBezTo>
                <a:cubicBezTo>
                  <a:pt x="257" y="153"/>
                  <a:pt x="255" y="150"/>
                  <a:pt x="255" y="146"/>
                </a:cubicBezTo>
                <a:cubicBezTo>
                  <a:pt x="255" y="141"/>
                  <a:pt x="261" y="142"/>
                  <a:pt x="261" y="145"/>
                </a:cubicBezTo>
                <a:cubicBezTo>
                  <a:pt x="260" y="141"/>
                  <a:pt x="253" y="130"/>
                  <a:pt x="250" y="130"/>
                </a:cubicBezTo>
                <a:cubicBezTo>
                  <a:pt x="245" y="134"/>
                  <a:pt x="240" y="140"/>
                  <a:pt x="234" y="140"/>
                </a:cubicBezTo>
                <a:cubicBezTo>
                  <a:pt x="232" y="140"/>
                  <a:pt x="216" y="142"/>
                  <a:pt x="216" y="140"/>
                </a:cubicBezTo>
                <a:cubicBezTo>
                  <a:pt x="216" y="145"/>
                  <a:pt x="218" y="156"/>
                  <a:pt x="216" y="160"/>
                </a:cubicBezTo>
                <a:cubicBezTo>
                  <a:pt x="224" y="167"/>
                  <a:pt x="223" y="174"/>
                  <a:pt x="222" y="183"/>
                </a:cubicBezTo>
                <a:close/>
                <a:moveTo>
                  <a:pt x="111" y="282"/>
                </a:moveTo>
                <a:cubicBezTo>
                  <a:pt x="75" y="366"/>
                  <a:pt x="75" y="366"/>
                  <a:pt x="75" y="366"/>
                </a:cubicBezTo>
                <a:cubicBezTo>
                  <a:pt x="148" y="385"/>
                  <a:pt x="148" y="385"/>
                  <a:pt x="148" y="385"/>
                </a:cubicBezTo>
                <a:cubicBezTo>
                  <a:pt x="152" y="344"/>
                  <a:pt x="139" y="300"/>
                  <a:pt x="111" y="282"/>
                </a:cubicBezTo>
                <a:close/>
                <a:moveTo>
                  <a:pt x="148" y="391"/>
                </a:moveTo>
                <a:cubicBezTo>
                  <a:pt x="77" y="374"/>
                  <a:pt x="77" y="374"/>
                  <a:pt x="77" y="374"/>
                </a:cubicBezTo>
                <a:cubicBezTo>
                  <a:pt x="77" y="377"/>
                  <a:pt x="62" y="375"/>
                  <a:pt x="62" y="369"/>
                </a:cubicBezTo>
                <a:cubicBezTo>
                  <a:pt x="62" y="367"/>
                  <a:pt x="66" y="363"/>
                  <a:pt x="69" y="363"/>
                </a:cubicBezTo>
                <a:cubicBezTo>
                  <a:pt x="70" y="361"/>
                  <a:pt x="70" y="361"/>
                  <a:pt x="70" y="361"/>
                </a:cubicBezTo>
                <a:cubicBezTo>
                  <a:pt x="105" y="278"/>
                  <a:pt x="105" y="278"/>
                  <a:pt x="105" y="278"/>
                </a:cubicBezTo>
                <a:cubicBezTo>
                  <a:pt x="98" y="275"/>
                  <a:pt x="90" y="273"/>
                  <a:pt x="81" y="273"/>
                </a:cubicBezTo>
                <a:cubicBezTo>
                  <a:pt x="66" y="272"/>
                  <a:pt x="47" y="281"/>
                  <a:pt x="35" y="304"/>
                </a:cubicBezTo>
                <a:cubicBezTo>
                  <a:pt x="10" y="349"/>
                  <a:pt x="15" y="415"/>
                  <a:pt x="53" y="451"/>
                </a:cubicBezTo>
                <a:cubicBezTo>
                  <a:pt x="65" y="462"/>
                  <a:pt x="86" y="473"/>
                  <a:pt x="103" y="466"/>
                </a:cubicBezTo>
                <a:cubicBezTo>
                  <a:pt x="129" y="456"/>
                  <a:pt x="144" y="425"/>
                  <a:pt x="148" y="391"/>
                </a:cubicBezTo>
                <a:close/>
                <a:moveTo>
                  <a:pt x="293" y="303"/>
                </a:moveTo>
                <a:cubicBezTo>
                  <a:pt x="263" y="333"/>
                  <a:pt x="262" y="397"/>
                  <a:pt x="284" y="443"/>
                </a:cubicBezTo>
                <a:cubicBezTo>
                  <a:pt x="309" y="494"/>
                  <a:pt x="350" y="511"/>
                  <a:pt x="384" y="499"/>
                </a:cubicBezTo>
                <a:cubicBezTo>
                  <a:pt x="434" y="482"/>
                  <a:pt x="470" y="407"/>
                  <a:pt x="427" y="327"/>
                </a:cubicBezTo>
                <a:cubicBezTo>
                  <a:pt x="412" y="298"/>
                  <a:pt x="390" y="272"/>
                  <a:pt x="345" y="274"/>
                </a:cubicBezTo>
                <a:cubicBezTo>
                  <a:pt x="325" y="275"/>
                  <a:pt x="309" y="281"/>
                  <a:pt x="305" y="292"/>
                </a:cubicBezTo>
                <a:cubicBezTo>
                  <a:pt x="302" y="307"/>
                  <a:pt x="318" y="339"/>
                  <a:pt x="331" y="360"/>
                </a:cubicBezTo>
                <a:cubicBezTo>
                  <a:pt x="338" y="372"/>
                  <a:pt x="347" y="381"/>
                  <a:pt x="347" y="383"/>
                </a:cubicBezTo>
                <a:cubicBezTo>
                  <a:pt x="347" y="379"/>
                  <a:pt x="358" y="385"/>
                  <a:pt x="351" y="393"/>
                </a:cubicBezTo>
                <a:cubicBezTo>
                  <a:pt x="346" y="397"/>
                  <a:pt x="336" y="390"/>
                  <a:pt x="336" y="385"/>
                </a:cubicBezTo>
                <a:cubicBezTo>
                  <a:pt x="319" y="371"/>
                  <a:pt x="299" y="326"/>
                  <a:pt x="293" y="303"/>
                </a:cubicBezTo>
                <a:close/>
                <a:moveTo>
                  <a:pt x="203" y="417"/>
                </a:moveTo>
                <a:cubicBezTo>
                  <a:pt x="203" y="423"/>
                  <a:pt x="191" y="428"/>
                  <a:pt x="191" y="430"/>
                </a:cubicBezTo>
                <a:cubicBezTo>
                  <a:pt x="195" y="432"/>
                  <a:pt x="207" y="440"/>
                  <a:pt x="211" y="436"/>
                </a:cubicBezTo>
                <a:cubicBezTo>
                  <a:pt x="213" y="434"/>
                  <a:pt x="208" y="428"/>
                  <a:pt x="207" y="426"/>
                </a:cubicBezTo>
                <a:cubicBezTo>
                  <a:pt x="203" y="417"/>
                  <a:pt x="203" y="417"/>
                  <a:pt x="203" y="417"/>
                </a:cubicBezTo>
                <a:close/>
                <a:moveTo>
                  <a:pt x="155" y="338"/>
                </a:moveTo>
                <a:cubicBezTo>
                  <a:pt x="159" y="381"/>
                  <a:pt x="159" y="381"/>
                  <a:pt x="159" y="381"/>
                </a:cubicBezTo>
                <a:cubicBezTo>
                  <a:pt x="161" y="376"/>
                  <a:pt x="165" y="365"/>
                  <a:pt x="172" y="365"/>
                </a:cubicBezTo>
                <a:cubicBezTo>
                  <a:pt x="174" y="365"/>
                  <a:pt x="191" y="362"/>
                  <a:pt x="191" y="366"/>
                </a:cubicBezTo>
                <a:cubicBezTo>
                  <a:pt x="188" y="366"/>
                  <a:pt x="178" y="359"/>
                  <a:pt x="184" y="359"/>
                </a:cubicBezTo>
                <a:cubicBezTo>
                  <a:pt x="184" y="359"/>
                  <a:pt x="156" y="338"/>
                  <a:pt x="155" y="338"/>
                </a:cubicBezTo>
                <a:close/>
                <a:moveTo>
                  <a:pt x="281" y="204"/>
                </a:moveTo>
                <a:cubicBezTo>
                  <a:pt x="277" y="212"/>
                  <a:pt x="288" y="214"/>
                  <a:pt x="288" y="218"/>
                </a:cubicBezTo>
                <a:cubicBezTo>
                  <a:pt x="285" y="219"/>
                  <a:pt x="283" y="220"/>
                  <a:pt x="283" y="223"/>
                </a:cubicBezTo>
                <a:cubicBezTo>
                  <a:pt x="282" y="220"/>
                  <a:pt x="278" y="212"/>
                  <a:pt x="278" y="209"/>
                </a:cubicBezTo>
                <a:cubicBezTo>
                  <a:pt x="278" y="206"/>
                  <a:pt x="281" y="205"/>
                  <a:pt x="281" y="204"/>
                </a:cubicBezTo>
                <a:close/>
                <a:moveTo>
                  <a:pt x="312" y="203"/>
                </a:moveTo>
                <a:cubicBezTo>
                  <a:pt x="327" y="203"/>
                  <a:pt x="344" y="208"/>
                  <a:pt x="354" y="218"/>
                </a:cubicBezTo>
                <a:cubicBezTo>
                  <a:pt x="345" y="223"/>
                  <a:pt x="345" y="223"/>
                  <a:pt x="345" y="223"/>
                </a:cubicBezTo>
                <a:cubicBezTo>
                  <a:pt x="345" y="224"/>
                  <a:pt x="342" y="225"/>
                  <a:pt x="342" y="226"/>
                </a:cubicBezTo>
                <a:cubicBezTo>
                  <a:pt x="341" y="229"/>
                  <a:pt x="341" y="229"/>
                  <a:pt x="341" y="229"/>
                </a:cubicBezTo>
                <a:cubicBezTo>
                  <a:pt x="334" y="229"/>
                  <a:pt x="325" y="226"/>
                  <a:pt x="320" y="222"/>
                </a:cubicBezTo>
                <a:cubicBezTo>
                  <a:pt x="318" y="220"/>
                  <a:pt x="307" y="203"/>
                  <a:pt x="312" y="203"/>
                </a:cubicBezTo>
                <a:close/>
                <a:moveTo>
                  <a:pt x="154" y="332"/>
                </a:moveTo>
                <a:cubicBezTo>
                  <a:pt x="162" y="313"/>
                  <a:pt x="162" y="313"/>
                  <a:pt x="162" y="313"/>
                </a:cubicBezTo>
                <a:cubicBezTo>
                  <a:pt x="137" y="234"/>
                  <a:pt x="137" y="234"/>
                  <a:pt x="137" y="234"/>
                </a:cubicBezTo>
                <a:cubicBezTo>
                  <a:pt x="125" y="283"/>
                  <a:pt x="125" y="283"/>
                  <a:pt x="125" y="283"/>
                </a:cubicBezTo>
                <a:cubicBezTo>
                  <a:pt x="140" y="295"/>
                  <a:pt x="148" y="313"/>
                  <a:pt x="154" y="332"/>
                </a:cubicBezTo>
                <a:close/>
                <a:moveTo>
                  <a:pt x="140" y="228"/>
                </a:moveTo>
                <a:cubicBezTo>
                  <a:pt x="165" y="230"/>
                  <a:pt x="165" y="230"/>
                  <a:pt x="165" y="230"/>
                </a:cubicBezTo>
                <a:cubicBezTo>
                  <a:pt x="168" y="251"/>
                  <a:pt x="168" y="251"/>
                  <a:pt x="168" y="251"/>
                </a:cubicBezTo>
                <a:cubicBezTo>
                  <a:pt x="169" y="260"/>
                  <a:pt x="169" y="260"/>
                  <a:pt x="169" y="260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40" y="228"/>
                  <a:pt x="140" y="228"/>
                  <a:pt x="140" y="228"/>
                </a:cubicBezTo>
                <a:close/>
                <a:moveTo>
                  <a:pt x="131" y="198"/>
                </a:moveTo>
                <a:cubicBezTo>
                  <a:pt x="139" y="224"/>
                  <a:pt x="139" y="224"/>
                  <a:pt x="139" y="224"/>
                </a:cubicBezTo>
                <a:cubicBezTo>
                  <a:pt x="164" y="223"/>
                  <a:pt x="164" y="223"/>
                  <a:pt x="164" y="22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31" y="198"/>
                  <a:pt x="131" y="198"/>
                  <a:pt x="131" y="198"/>
                </a:cubicBezTo>
                <a:close/>
                <a:moveTo>
                  <a:pt x="222" y="238"/>
                </a:moveTo>
                <a:cubicBezTo>
                  <a:pt x="215" y="248"/>
                  <a:pt x="168" y="335"/>
                  <a:pt x="203" y="335"/>
                </a:cubicBezTo>
                <a:cubicBezTo>
                  <a:pt x="211" y="336"/>
                  <a:pt x="209" y="355"/>
                  <a:pt x="213" y="355"/>
                </a:cubicBezTo>
                <a:cubicBezTo>
                  <a:pt x="282" y="261"/>
                  <a:pt x="282" y="261"/>
                  <a:pt x="282" y="261"/>
                </a:cubicBezTo>
                <a:cubicBezTo>
                  <a:pt x="281" y="259"/>
                  <a:pt x="277" y="254"/>
                  <a:pt x="277" y="252"/>
                </a:cubicBezTo>
                <a:cubicBezTo>
                  <a:pt x="275" y="253"/>
                  <a:pt x="267" y="253"/>
                  <a:pt x="267" y="251"/>
                </a:cubicBezTo>
                <a:cubicBezTo>
                  <a:pt x="262" y="260"/>
                  <a:pt x="251" y="270"/>
                  <a:pt x="240" y="270"/>
                </a:cubicBezTo>
                <a:cubicBezTo>
                  <a:pt x="231" y="270"/>
                  <a:pt x="244" y="253"/>
                  <a:pt x="248" y="253"/>
                </a:cubicBezTo>
                <a:cubicBezTo>
                  <a:pt x="241" y="253"/>
                  <a:pt x="222" y="235"/>
                  <a:pt x="222" y="238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8">
            <a:extLst>
              <a:ext uri="{FF2B5EF4-FFF2-40B4-BE49-F238E27FC236}">
                <a16:creationId xmlns:a16="http://schemas.microsoft.com/office/drawing/2014/main" id="{C7F9CC9C-798D-4F42-A85B-C60A3B880B11}"/>
              </a:ext>
            </a:extLst>
          </p:cNvPr>
          <p:cNvSpPr>
            <a:spLocks noEditPoints="1"/>
          </p:cNvSpPr>
          <p:nvPr/>
        </p:nvSpPr>
        <p:spPr bwMode="auto">
          <a:xfrm>
            <a:off x="6534654" y="3094959"/>
            <a:ext cx="1968685" cy="2090654"/>
          </a:xfrm>
          <a:custGeom>
            <a:avLst/>
            <a:gdLst>
              <a:gd name="T0" fmla="*/ 237 w 482"/>
              <a:gd name="T1" fmla="*/ 34 h 512"/>
              <a:gd name="T2" fmla="*/ 157 w 482"/>
              <a:gd name="T3" fmla="*/ 53 h 512"/>
              <a:gd name="T4" fmla="*/ 97 w 482"/>
              <a:gd name="T5" fmla="*/ 182 h 512"/>
              <a:gd name="T6" fmla="*/ 119 w 482"/>
              <a:gd name="T7" fmla="*/ 192 h 512"/>
              <a:gd name="T8" fmla="*/ 109 w 482"/>
              <a:gd name="T9" fmla="*/ 271 h 512"/>
              <a:gd name="T10" fmla="*/ 101 w 482"/>
              <a:gd name="T11" fmla="*/ 476 h 512"/>
              <a:gd name="T12" fmla="*/ 171 w 482"/>
              <a:gd name="T13" fmla="*/ 424 h 512"/>
              <a:gd name="T14" fmla="*/ 221 w 482"/>
              <a:gd name="T15" fmla="*/ 361 h 512"/>
              <a:gd name="T16" fmla="*/ 287 w 482"/>
              <a:gd name="T17" fmla="*/ 279 h 512"/>
              <a:gd name="T18" fmla="*/ 365 w 482"/>
              <a:gd name="T19" fmla="*/ 512 h 512"/>
              <a:gd name="T20" fmla="*/ 303 w 482"/>
              <a:gd name="T21" fmla="*/ 266 h 512"/>
              <a:gd name="T22" fmla="*/ 300 w 482"/>
              <a:gd name="T23" fmla="*/ 244 h 512"/>
              <a:gd name="T24" fmla="*/ 334 w 482"/>
              <a:gd name="T25" fmla="*/ 248 h 512"/>
              <a:gd name="T26" fmla="*/ 311 w 482"/>
              <a:gd name="T27" fmla="*/ 198 h 512"/>
              <a:gd name="T28" fmla="*/ 283 w 482"/>
              <a:gd name="T29" fmla="*/ 89 h 512"/>
              <a:gd name="T30" fmla="*/ 300 w 482"/>
              <a:gd name="T31" fmla="*/ 58 h 512"/>
              <a:gd name="T32" fmla="*/ 234 w 482"/>
              <a:gd name="T33" fmla="*/ 200 h 512"/>
              <a:gd name="T34" fmla="*/ 255 w 482"/>
              <a:gd name="T35" fmla="*/ 220 h 512"/>
              <a:gd name="T36" fmla="*/ 273 w 482"/>
              <a:gd name="T37" fmla="*/ 197 h 512"/>
              <a:gd name="T38" fmla="*/ 255 w 482"/>
              <a:gd name="T39" fmla="*/ 146 h 512"/>
              <a:gd name="T40" fmla="*/ 234 w 482"/>
              <a:gd name="T41" fmla="*/ 140 h 512"/>
              <a:gd name="T42" fmla="*/ 222 w 482"/>
              <a:gd name="T43" fmla="*/ 183 h 512"/>
              <a:gd name="T44" fmla="*/ 148 w 482"/>
              <a:gd name="T45" fmla="*/ 385 h 512"/>
              <a:gd name="T46" fmla="*/ 77 w 482"/>
              <a:gd name="T47" fmla="*/ 374 h 512"/>
              <a:gd name="T48" fmla="*/ 70 w 482"/>
              <a:gd name="T49" fmla="*/ 361 h 512"/>
              <a:gd name="T50" fmla="*/ 35 w 482"/>
              <a:gd name="T51" fmla="*/ 304 h 512"/>
              <a:gd name="T52" fmla="*/ 148 w 482"/>
              <a:gd name="T53" fmla="*/ 391 h 512"/>
              <a:gd name="T54" fmla="*/ 384 w 482"/>
              <a:gd name="T55" fmla="*/ 499 h 512"/>
              <a:gd name="T56" fmla="*/ 305 w 482"/>
              <a:gd name="T57" fmla="*/ 292 h 512"/>
              <a:gd name="T58" fmla="*/ 351 w 482"/>
              <a:gd name="T59" fmla="*/ 393 h 512"/>
              <a:gd name="T60" fmla="*/ 203 w 482"/>
              <a:gd name="T61" fmla="*/ 417 h 512"/>
              <a:gd name="T62" fmla="*/ 207 w 482"/>
              <a:gd name="T63" fmla="*/ 426 h 512"/>
              <a:gd name="T64" fmla="*/ 159 w 482"/>
              <a:gd name="T65" fmla="*/ 381 h 512"/>
              <a:gd name="T66" fmla="*/ 184 w 482"/>
              <a:gd name="T67" fmla="*/ 359 h 512"/>
              <a:gd name="T68" fmla="*/ 288 w 482"/>
              <a:gd name="T69" fmla="*/ 218 h 512"/>
              <a:gd name="T70" fmla="*/ 281 w 482"/>
              <a:gd name="T71" fmla="*/ 204 h 512"/>
              <a:gd name="T72" fmla="*/ 345 w 482"/>
              <a:gd name="T73" fmla="*/ 223 h 512"/>
              <a:gd name="T74" fmla="*/ 320 w 482"/>
              <a:gd name="T75" fmla="*/ 222 h 512"/>
              <a:gd name="T76" fmla="*/ 162 w 482"/>
              <a:gd name="T77" fmla="*/ 313 h 512"/>
              <a:gd name="T78" fmla="*/ 154 w 482"/>
              <a:gd name="T79" fmla="*/ 332 h 512"/>
              <a:gd name="T80" fmla="*/ 168 w 482"/>
              <a:gd name="T81" fmla="*/ 251 h 512"/>
              <a:gd name="T82" fmla="*/ 140 w 482"/>
              <a:gd name="T83" fmla="*/ 228 h 512"/>
              <a:gd name="T84" fmla="*/ 164 w 482"/>
              <a:gd name="T85" fmla="*/ 223 h 512"/>
              <a:gd name="T86" fmla="*/ 222 w 482"/>
              <a:gd name="T87" fmla="*/ 238 h 512"/>
              <a:gd name="T88" fmla="*/ 282 w 482"/>
              <a:gd name="T89" fmla="*/ 261 h 512"/>
              <a:gd name="T90" fmla="*/ 240 w 482"/>
              <a:gd name="T91" fmla="*/ 27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2" h="512">
                <a:moveTo>
                  <a:pt x="306" y="42"/>
                </a:moveTo>
                <a:cubicBezTo>
                  <a:pt x="306" y="24"/>
                  <a:pt x="300" y="2"/>
                  <a:pt x="272" y="1"/>
                </a:cubicBezTo>
                <a:cubicBezTo>
                  <a:pt x="255" y="0"/>
                  <a:pt x="237" y="19"/>
                  <a:pt x="237" y="34"/>
                </a:cubicBezTo>
                <a:cubicBezTo>
                  <a:pt x="231" y="34"/>
                  <a:pt x="232" y="39"/>
                  <a:pt x="232" y="43"/>
                </a:cubicBezTo>
                <a:cubicBezTo>
                  <a:pt x="230" y="43"/>
                  <a:pt x="226" y="41"/>
                  <a:pt x="226" y="43"/>
                </a:cubicBezTo>
                <a:cubicBezTo>
                  <a:pt x="202" y="41"/>
                  <a:pt x="177" y="43"/>
                  <a:pt x="157" y="53"/>
                </a:cubicBezTo>
                <a:cubicBezTo>
                  <a:pt x="134" y="65"/>
                  <a:pt x="123" y="87"/>
                  <a:pt x="106" y="101"/>
                </a:cubicBezTo>
                <a:cubicBezTo>
                  <a:pt x="88" y="116"/>
                  <a:pt x="84" y="130"/>
                  <a:pt x="84" y="152"/>
                </a:cubicBezTo>
                <a:cubicBezTo>
                  <a:pt x="84" y="163"/>
                  <a:pt x="93" y="173"/>
                  <a:pt x="97" y="182"/>
                </a:cubicBezTo>
                <a:cubicBezTo>
                  <a:pt x="99" y="185"/>
                  <a:pt x="109" y="188"/>
                  <a:pt x="111" y="189"/>
                </a:cubicBezTo>
                <a:cubicBezTo>
                  <a:pt x="113" y="189"/>
                  <a:pt x="115" y="190"/>
                  <a:pt x="116" y="191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20" y="192"/>
                  <a:pt x="125" y="196"/>
                  <a:pt x="125" y="195"/>
                </a:cubicBezTo>
                <a:cubicBezTo>
                  <a:pt x="131" y="221"/>
                  <a:pt x="131" y="221"/>
                  <a:pt x="131" y="221"/>
                </a:cubicBezTo>
                <a:cubicBezTo>
                  <a:pt x="109" y="271"/>
                  <a:pt x="109" y="271"/>
                  <a:pt x="109" y="271"/>
                </a:cubicBezTo>
                <a:cubicBezTo>
                  <a:pt x="65" y="240"/>
                  <a:pt x="27" y="291"/>
                  <a:pt x="16" y="324"/>
                </a:cubicBezTo>
                <a:cubicBezTo>
                  <a:pt x="0" y="371"/>
                  <a:pt x="14" y="422"/>
                  <a:pt x="42" y="453"/>
                </a:cubicBezTo>
                <a:cubicBezTo>
                  <a:pt x="58" y="472"/>
                  <a:pt x="82" y="480"/>
                  <a:pt x="101" y="476"/>
                </a:cubicBezTo>
                <a:cubicBezTo>
                  <a:pt x="123" y="472"/>
                  <a:pt x="144" y="453"/>
                  <a:pt x="156" y="398"/>
                </a:cubicBezTo>
                <a:cubicBezTo>
                  <a:pt x="156" y="397"/>
                  <a:pt x="157" y="396"/>
                  <a:pt x="158" y="398"/>
                </a:cubicBezTo>
                <a:cubicBezTo>
                  <a:pt x="164" y="411"/>
                  <a:pt x="166" y="420"/>
                  <a:pt x="171" y="424"/>
                </a:cubicBezTo>
                <a:cubicBezTo>
                  <a:pt x="193" y="438"/>
                  <a:pt x="212" y="411"/>
                  <a:pt x="201" y="387"/>
                </a:cubicBezTo>
                <a:cubicBezTo>
                  <a:pt x="204" y="384"/>
                  <a:pt x="214" y="376"/>
                  <a:pt x="214" y="373"/>
                </a:cubicBezTo>
                <a:cubicBezTo>
                  <a:pt x="224" y="371"/>
                  <a:pt x="221" y="367"/>
                  <a:pt x="221" y="36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4" y="280"/>
                  <a:pt x="284" y="280"/>
                  <a:pt x="284" y="280"/>
                </a:cubicBezTo>
                <a:cubicBezTo>
                  <a:pt x="287" y="279"/>
                  <a:pt x="287" y="279"/>
                  <a:pt x="287" y="279"/>
                </a:cubicBezTo>
                <a:cubicBezTo>
                  <a:pt x="291" y="287"/>
                  <a:pt x="291" y="287"/>
                  <a:pt x="291" y="287"/>
                </a:cubicBezTo>
                <a:cubicBezTo>
                  <a:pt x="258" y="314"/>
                  <a:pt x="254" y="380"/>
                  <a:pt x="265" y="425"/>
                </a:cubicBezTo>
                <a:cubicBezTo>
                  <a:pt x="275" y="466"/>
                  <a:pt x="319" y="512"/>
                  <a:pt x="365" y="512"/>
                </a:cubicBezTo>
                <a:cubicBezTo>
                  <a:pt x="407" y="512"/>
                  <a:pt x="436" y="481"/>
                  <a:pt x="449" y="444"/>
                </a:cubicBezTo>
                <a:cubicBezTo>
                  <a:pt x="482" y="351"/>
                  <a:pt x="414" y="220"/>
                  <a:pt x="307" y="273"/>
                </a:cubicBezTo>
                <a:cubicBezTo>
                  <a:pt x="303" y="266"/>
                  <a:pt x="303" y="266"/>
                  <a:pt x="303" y="266"/>
                </a:cubicBezTo>
                <a:cubicBezTo>
                  <a:pt x="299" y="268"/>
                  <a:pt x="299" y="268"/>
                  <a:pt x="299" y="268"/>
                </a:cubicBezTo>
                <a:cubicBezTo>
                  <a:pt x="293" y="250"/>
                  <a:pt x="293" y="250"/>
                  <a:pt x="293" y="250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299" y="234"/>
                  <a:pt x="299" y="234"/>
                  <a:pt x="299" y="234"/>
                </a:cubicBezTo>
                <a:cubicBezTo>
                  <a:pt x="325" y="248"/>
                  <a:pt x="325" y="248"/>
                  <a:pt x="325" y="248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45" y="253"/>
                  <a:pt x="349" y="245"/>
                  <a:pt x="356" y="245"/>
                </a:cubicBezTo>
                <a:cubicBezTo>
                  <a:pt x="381" y="257"/>
                  <a:pt x="393" y="216"/>
                  <a:pt x="361" y="216"/>
                </a:cubicBezTo>
                <a:cubicBezTo>
                  <a:pt x="346" y="200"/>
                  <a:pt x="327" y="199"/>
                  <a:pt x="311" y="198"/>
                </a:cubicBezTo>
                <a:cubicBezTo>
                  <a:pt x="303" y="182"/>
                  <a:pt x="292" y="168"/>
                  <a:pt x="292" y="151"/>
                </a:cubicBezTo>
                <a:cubicBezTo>
                  <a:pt x="292" y="132"/>
                  <a:pt x="298" y="115"/>
                  <a:pt x="293" y="101"/>
                </a:cubicBezTo>
                <a:cubicBezTo>
                  <a:pt x="291" y="96"/>
                  <a:pt x="287" y="93"/>
                  <a:pt x="283" y="89"/>
                </a:cubicBezTo>
                <a:cubicBezTo>
                  <a:pt x="286" y="87"/>
                  <a:pt x="288" y="85"/>
                  <a:pt x="291" y="81"/>
                </a:cubicBezTo>
                <a:cubicBezTo>
                  <a:pt x="294" y="76"/>
                  <a:pt x="297" y="71"/>
                  <a:pt x="296" y="66"/>
                </a:cubicBezTo>
                <a:cubicBezTo>
                  <a:pt x="295" y="63"/>
                  <a:pt x="299" y="64"/>
                  <a:pt x="300" y="58"/>
                </a:cubicBezTo>
                <a:cubicBezTo>
                  <a:pt x="302" y="51"/>
                  <a:pt x="302" y="42"/>
                  <a:pt x="306" y="42"/>
                </a:cubicBezTo>
                <a:close/>
                <a:moveTo>
                  <a:pt x="222" y="183"/>
                </a:moveTo>
                <a:cubicBezTo>
                  <a:pt x="229" y="183"/>
                  <a:pt x="234" y="191"/>
                  <a:pt x="234" y="200"/>
                </a:cubicBezTo>
                <a:cubicBezTo>
                  <a:pt x="234" y="202"/>
                  <a:pt x="234" y="203"/>
                  <a:pt x="234" y="204"/>
                </a:cubicBezTo>
                <a:cubicBezTo>
                  <a:pt x="235" y="205"/>
                  <a:pt x="236" y="206"/>
                  <a:pt x="237" y="206"/>
                </a:cubicBezTo>
                <a:cubicBezTo>
                  <a:pt x="255" y="220"/>
                  <a:pt x="255" y="220"/>
                  <a:pt x="255" y="220"/>
                </a:cubicBezTo>
                <a:cubicBezTo>
                  <a:pt x="258" y="214"/>
                  <a:pt x="262" y="219"/>
                  <a:pt x="266" y="219"/>
                </a:cubicBezTo>
                <a:cubicBezTo>
                  <a:pt x="275" y="225"/>
                  <a:pt x="269" y="212"/>
                  <a:pt x="268" y="210"/>
                </a:cubicBezTo>
                <a:cubicBezTo>
                  <a:pt x="264" y="202"/>
                  <a:pt x="273" y="201"/>
                  <a:pt x="273" y="197"/>
                </a:cubicBezTo>
                <a:cubicBezTo>
                  <a:pt x="268" y="198"/>
                  <a:pt x="259" y="186"/>
                  <a:pt x="259" y="180"/>
                </a:cubicBezTo>
                <a:cubicBezTo>
                  <a:pt x="260" y="154"/>
                  <a:pt x="260" y="154"/>
                  <a:pt x="260" y="154"/>
                </a:cubicBezTo>
                <a:cubicBezTo>
                  <a:pt x="257" y="153"/>
                  <a:pt x="255" y="150"/>
                  <a:pt x="255" y="146"/>
                </a:cubicBezTo>
                <a:cubicBezTo>
                  <a:pt x="255" y="141"/>
                  <a:pt x="261" y="142"/>
                  <a:pt x="261" y="145"/>
                </a:cubicBezTo>
                <a:cubicBezTo>
                  <a:pt x="260" y="141"/>
                  <a:pt x="253" y="130"/>
                  <a:pt x="250" y="130"/>
                </a:cubicBezTo>
                <a:cubicBezTo>
                  <a:pt x="245" y="134"/>
                  <a:pt x="240" y="140"/>
                  <a:pt x="234" y="140"/>
                </a:cubicBezTo>
                <a:cubicBezTo>
                  <a:pt x="232" y="140"/>
                  <a:pt x="216" y="142"/>
                  <a:pt x="216" y="140"/>
                </a:cubicBezTo>
                <a:cubicBezTo>
                  <a:pt x="216" y="145"/>
                  <a:pt x="218" y="156"/>
                  <a:pt x="216" y="160"/>
                </a:cubicBezTo>
                <a:cubicBezTo>
                  <a:pt x="224" y="167"/>
                  <a:pt x="223" y="174"/>
                  <a:pt x="222" y="183"/>
                </a:cubicBezTo>
                <a:close/>
                <a:moveTo>
                  <a:pt x="111" y="282"/>
                </a:moveTo>
                <a:cubicBezTo>
                  <a:pt x="75" y="366"/>
                  <a:pt x="75" y="366"/>
                  <a:pt x="75" y="366"/>
                </a:cubicBezTo>
                <a:cubicBezTo>
                  <a:pt x="148" y="385"/>
                  <a:pt x="148" y="385"/>
                  <a:pt x="148" y="385"/>
                </a:cubicBezTo>
                <a:cubicBezTo>
                  <a:pt x="152" y="344"/>
                  <a:pt x="139" y="300"/>
                  <a:pt x="111" y="282"/>
                </a:cubicBezTo>
                <a:close/>
                <a:moveTo>
                  <a:pt x="148" y="391"/>
                </a:moveTo>
                <a:cubicBezTo>
                  <a:pt x="77" y="374"/>
                  <a:pt x="77" y="374"/>
                  <a:pt x="77" y="374"/>
                </a:cubicBezTo>
                <a:cubicBezTo>
                  <a:pt x="77" y="377"/>
                  <a:pt x="62" y="375"/>
                  <a:pt x="62" y="369"/>
                </a:cubicBezTo>
                <a:cubicBezTo>
                  <a:pt x="62" y="367"/>
                  <a:pt x="66" y="363"/>
                  <a:pt x="69" y="363"/>
                </a:cubicBezTo>
                <a:cubicBezTo>
                  <a:pt x="70" y="361"/>
                  <a:pt x="70" y="361"/>
                  <a:pt x="70" y="361"/>
                </a:cubicBezTo>
                <a:cubicBezTo>
                  <a:pt x="105" y="278"/>
                  <a:pt x="105" y="278"/>
                  <a:pt x="105" y="278"/>
                </a:cubicBezTo>
                <a:cubicBezTo>
                  <a:pt x="98" y="275"/>
                  <a:pt x="90" y="273"/>
                  <a:pt x="81" y="273"/>
                </a:cubicBezTo>
                <a:cubicBezTo>
                  <a:pt x="66" y="272"/>
                  <a:pt x="47" y="281"/>
                  <a:pt x="35" y="304"/>
                </a:cubicBezTo>
                <a:cubicBezTo>
                  <a:pt x="10" y="349"/>
                  <a:pt x="15" y="415"/>
                  <a:pt x="53" y="451"/>
                </a:cubicBezTo>
                <a:cubicBezTo>
                  <a:pt x="65" y="462"/>
                  <a:pt x="86" y="473"/>
                  <a:pt x="103" y="466"/>
                </a:cubicBezTo>
                <a:cubicBezTo>
                  <a:pt x="129" y="456"/>
                  <a:pt x="144" y="425"/>
                  <a:pt x="148" y="391"/>
                </a:cubicBezTo>
                <a:close/>
                <a:moveTo>
                  <a:pt x="293" y="303"/>
                </a:moveTo>
                <a:cubicBezTo>
                  <a:pt x="263" y="333"/>
                  <a:pt x="262" y="397"/>
                  <a:pt x="284" y="443"/>
                </a:cubicBezTo>
                <a:cubicBezTo>
                  <a:pt x="309" y="494"/>
                  <a:pt x="350" y="511"/>
                  <a:pt x="384" y="499"/>
                </a:cubicBezTo>
                <a:cubicBezTo>
                  <a:pt x="434" y="482"/>
                  <a:pt x="470" y="407"/>
                  <a:pt x="427" y="327"/>
                </a:cubicBezTo>
                <a:cubicBezTo>
                  <a:pt x="412" y="298"/>
                  <a:pt x="390" y="272"/>
                  <a:pt x="345" y="274"/>
                </a:cubicBezTo>
                <a:cubicBezTo>
                  <a:pt x="325" y="275"/>
                  <a:pt x="309" y="281"/>
                  <a:pt x="305" y="292"/>
                </a:cubicBezTo>
                <a:cubicBezTo>
                  <a:pt x="302" y="307"/>
                  <a:pt x="318" y="339"/>
                  <a:pt x="331" y="360"/>
                </a:cubicBezTo>
                <a:cubicBezTo>
                  <a:pt x="338" y="372"/>
                  <a:pt x="347" y="381"/>
                  <a:pt x="347" y="383"/>
                </a:cubicBezTo>
                <a:cubicBezTo>
                  <a:pt x="347" y="379"/>
                  <a:pt x="358" y="385"/>
                  <a:pt x="351" y="393"/>
                </a:cubicBezTo>
                <a:cubicBezTo>
                  <a:pt x="346" y="397"/>
                  <a:pt x="336" y="390"/>
                  <a:pt x="336" y="385"/>
                </a:cubicBezTo>
                <a:cubicBezTo>
                  <a:pt x="319" y="371"/>
                  <a:pt x="299" y="326"/>
                  <a:pt x="293" y="303"/>
                </a:cubicBezTo>
                <a:close/>
                <a:moveTo>
                  <a:pt x="203" y="417"/>
                </a:moveTo>
                <a:cubicBezTo>
                  <a:pt x="203" y="423"/>
                  <a:pt x="191" y="428"/>
                  <a:pt x="191" y="430"/>
                </a:cubicBezTo>
                <a:cubicBezTo>
                  <a:pt x="195" y="432"/>
                  <a:pt x="207" y="440"/>
                  <a:pt x="211" y="436"/>
                </a:cubicBezTo>
                <a:cubicBezTo>
                  <a:pt x="213" y="434"/>
                  <a:pt x="208" y="428"/>
                  <a:pt x="207" y="426"/>
                </a:cubicBezTo>
                <a:cubicBezTo>
                  <a:pt x="203" y="417"/>
                  <a:pt x="203" y="417"/>
                  <a:pt x="203" y="417"/>
                </a:cubicBezTo>
                <a:close/>
                <a:moveTo>
                  <a:pt x="155" y="338"/>
                </a:moveTo>
                <a:cubicBezTo>
                  <a:pt x="159" y="381"/>
                  <a:pt x="159" y="381"/>
                  <a:pt x="159" y="381"/>
                </a:cubicBezTo>
                <a:cubicBezTo>
                  <a:pt x="161" y="376"/>
                  <a:pt x="165" y="365"/>
                  <a:pt x="172" y="365"/>
                </a:cubicBezTo>
                <a:cubicBezTo>
                  <a:pt x="174" y="365"/>
                  <a:pt x="191" y="362"/>
                  <a:pt x="191" y="366"/>
                </a:cubicBezTo>
                <a:cubicBezTo>
                  <a:pt x="188" y="366"/>
                  <a:pt x="178" y="359"/>
                  <a:pt x="184" y="359"/>
                </a:cubicBezTo>
                <a:cubicBezTo>
                  <a:pt x="184" y="359"/>
                  <a:pt x="156" y="338"/>
                  <a:pt x="155" y="338"/>
                </a:cubicBezTo>
                <a:close/>
                <a:moveTo>
                  <a:pt x="281" y="204"/>
                </a:moveTo>
                <a:cubicBezTo>
                  <a:pt x="277" y="212"/>
                  <a:pt x="288" y="214"/>
                  <a:pt x="288" y="218"/>
                </a:cubicBezTo>
                <a:cubicBezTo>
                  <a:pt x="285" y="219"/>
                  <a:pt x="283" y="220"/>
                  <a:pt x="283" y="223"/>
                </a:cubicBezTo>
                <a:cubicBezTo>
                  <a:pt x="282" y="220"/>
                  <a:pt x="278" y="212"/>
                  <a:pt x="278" y="209"/>
                </a:cubicBezTo>
                <a:cubicBezTo>
                  <a:pt x="278" y="206"/>
                  <a:pt x="281" y="205"/>
                  <a:pt x="281" y="204"/>
                </a:cubicBezTo>
                <a:close/>
                <a:moveTo>
                  <a:pt x="312" y="203"/>
                </a:moveTo>
                <a:cubicBezTo>
                  <a:pt x="327" y="203"/>
                  <a:pt x="344" y="208"/>
                  <a:pt x="354" y="218"/>
                </a:cubicBezTo>
                <a:cubicBezTo>
                  <a:pt x="345" y="223"/>
                  <a:pt x="345" y="223"/>
                  <a:pt x="345" y="223"/>
                </a:cubicBezTo>
                <a:cubicBezTo>
                  <a:pt x="345" y="224"/>
                  <a:pt x="342" y="225"/>
                  <a:pt x="342" y="226"/>
                </a:cubicBezTo>
                <a:cubicBezTo>
                  <a:pt x="341" y="229"/>
                  <a:pt x="341" y="229"/>
                  <a:pt x="341" y="229"/>
                </a:cubicBezTo>
                <a:cubicBezTo>
                  <a:pt x="334" y="229"/>
                  <a:pt x="325" y="226"/>
                  <a:pt x="320" y="222"/>
                </a:cubicBezTo>
                <a:cubicBezTo>
                  <a:pt x="318" y="220"/>
                  <a:pt x="307" y="203"/>
                  <a:pt x="312" y="203"/>
                </a:cubicBezTo>
                <a:close/>
                <a:moveTo>
                  <a:pt x="154" y="332"/>
                </a:moveTo>
                <a:cubicBezTo>
                  <a:pt x="162" y="313"/>
                  <a:pt x="162" y="313"/>
                  <a:pt x="162" y="313"/>
                </a:cubicBezTo>
                <a:cubicBezTo>
                  <a:pt x="137" y="234"/>
                  <a:pt x="137" y="234"/>
                  <a:pt x="137" y="234"/>
                </a:cubicBezTo>
                <a:cubicBezTo>
                  <a:pt x="125" y="283"/>
                  <a:pt x="125" y="283"/>
                  <a:pt x="125" y="283"/>
                </a:cubicBezTo>
                <a:cubicBezTo>
                  <a:pt x="140" y="295"/>
                  <a:pt x="148" y="313"/>
                  <a:pt x="154" y="332"/>
                </a:cubicBezTo>
                <a:close/>
                <a:moveTo>
                  <a:pt x="140" y="228"/>
                </a:moveTo>
                <a:cubicBezTo>
                  <a:pt x="165" y="230"/>
                  <a:pt x="165" y="230"/>
                  <a:pt x="165" y="230"/>
                </a:cubicBezTo>
                <a:cubicBezTo>
                  <a:pt x="168" y="251"/>
                  <a:pt x="168" y="251"/>
                  <a:pt x="168" y="251"/>
                </a:cubicBezTo>
                <a:cubicBezTo>
                  <a:pt x="169" y="260"/>
                  <a:pt x="169" y="260"/>
                  <a:pt x="169" y="260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40" y="228"/>
                  <a:pt x="140" y="228"/>
                  <a:pt x="140" y="228"/>
                </a:cubicBezTo>
                <a:close/>
                <a:moveTo>
                  <a:pt x="131" y="198"/>
                </a:moveTo>
                <a:cubicBezTo>
                  <a:pt x="139" y="224"/>
                  <a:pt x="139" y="224"/>
                  <a:pt x="139" y="224"/>
                </a:cubicBezTo>
                <a:cubicBezTo>
                  <a:pt x="164" y="223"/>
                  <a:pt x="164" y="223"/>
                  <a:pt x="164" y="22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31" y="198"/>
                  <a:pt x="131" y="198"/>
                  <a:pt x="131" y="198"/>
                </a:cubicBezTo>
                <a:close/>
                <a:moveTo>
                  <a:pt x="222" y="238"/>
                </a:moveTo>
                <a:cubicBezTo>
                  <a:pt x="215" y="248"/>
                  <a:pt x="168" y="335"/>
                  <a:pt x="203" y="335"/>
                </a:cubicBezTo>
                <a:cubicBezTo>
                  <a:pt x="211" y="336"/>
                  <a:pt x="209" y="355"/>
                  <a:pt x="213" y="355"/>
                </a:cubicBezTo>
                <a:cubicBezTo>
                  <a:pt x="282" y="261"/>
                  <a:pt x="282" y="261"/>
                  <a:pt x="282" y="261"/>
                </a:cubicBezTo>
                <a:cubicBezTo>
                  <a:pt x="281" y="259"/>
                  <a:pt x="277" y="254"/>
                  <a:pt x="277" y="252"/>
                </a:cubicBezTo>
                <a:cubicBezTo>
                  <a:pt x="275" y="253"/>
                  <a:pt x="267" y="253"/>
                  <a:pt x="267" y="251"/>
                </a:cubicBezTo>
                <a:cubicBezTo>
                  <a:pt x="262" y="260"/>
                  <a:pt x="251" y="270"/>
                  <a:pt x="240" y="270"/>
                </a:cubicBezTo>
                <a:cubicBezTo>
                  <a:pt x="231" y="270"/>
                  <a:pt x="244" y="253"/>
                  <a:pt x="248" y="253"/>
                </a:cubicBezTo>
                <a:cubicBezTo>
                  <a:pt x="241" y="253"/>
                  <a:pt x="222" y="235"/>
                  <a:pt x="222" y="238"/>
                </a:cubicBezTo>
                <a:close/>
              </a:path>
            </a:pathLst>
          </a:cu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73AEB9-3CB4-4CA1-A602-6E13B275F27C}"/>
              </a:ext>
            </a:extLst>
          </p:cNvPr>
          <p:cNvGrpSpPr/>
          <p:nvPr/>
        </p:nvGrpSpPr>
        <p:grpSpPr>
          <a:xfrm>
            <a:off x="2805884" y="2022566"/>
            <a:ext cx="416287" cy="416287"/>
            <a:chOff x="2805884" y="2022566"/>
            <a:chExt cx="416287" cy="416287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416B684-4AB9-41F6-A3BC-E08EF1582126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81474FF1-5519-4217-B151-B73D96375F66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74F1257-DF45-4E0B-92BE-ABCA103DC440}"/>
              </a:ext>
            </a:extLst>
          </p:cNvPr>
          <p:cNvGrpSpPr/>
          <p:nvPr/>
        </p:nvGrpSpPr>
        <p:grpSpPr>
          <a:xfrm>
            <a:off x="8615610" y="2022566"/>
            <a:ext cx="416287" cy="416287"/>
            <a:chOff x="8615610" y="2022566"/>
            <a:chExt cx="416287" cy="416287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B68007-6217-4A09-9E9E-BB27D982AE0C}"/>
                </a:ext>
              </a:extLst>
            </p:cNvPr>
            <p:cNvSpPr/>
            <p:nvPr/>
          </p:nvSpPr>
          <p:spPr>
            <a:xfrm>
              <a:off x="8615610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Freeform 46">
              <a:extLst>
                <a:ext uri="{FF2B5EF4-FFF2-40B4-BE49-F238E27FC236}">
                  <a16:creationId xmlns:a16="http://schemas.microsoft.com/office/drawing/2014/main" id="{108D898E-3437-432A-87AA-C291AE37C433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8779310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3A0472F-7CD6-4EB3-87B0-54D8B915D6AD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F8C684-5C20-4101-9541-09B32043FEDC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DA9C7CCC-609C-4C2E-8C05-9F34525299FD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75C6DA1-C946-4BE9-B11F-8661B0B42BE8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Event Timeline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2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 animBg="1"/>
      <p:bldP spid="58" grpId="0" animBg="1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2FDD7B7-0675-4980-A736-6D8012C20102}"/>
              </a:ext>
            </a:extLst>
          </p:cNvPr>
          <p:cNvGrpSpPr/>
          <p:nvPr/>
        </p:nvGrpSpPr>
        <p:grpSpPr>
          <a:xfrm>
            <a:off x="8017121" y="923281"/>
            <a:ext cx="3654179" cy="1871974"/>
            <a:chOff x="8017121" y="923281"/>
            <a:chExt cx="3654179" cy="187197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A2CDD01-CAA3-4BFE-8D95-A8A990DC26C4}"/>
                </a:ext>
              </a:extLst>
            </p:cNvPr>
            <p:cNvSpPr/>
            <p:nvPr/>
          </p:nvSpPr>
          <p:spPr>
            <a:xfrm>
              <a:off x="8017121" y="1594926"/>
              <a:ext cx="278041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7F5C4B-3D20-4E29-AFCB-9CDD3D159C17}"/>
                </a:ext>
              </a:extLst>
            </p:cNvPr>
            <p:cNvSpPr txBox="1"/>
            <p:nvPr/>
          </p:nvSpPr>
          <p:spPr>
            <a:xfrm>
              <a:off x="8017122" y="923281"/>
              <a:ext cx="3654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Half Semester</a:t>
              </a:r>
              <a:endParaRPr lang="id-ID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340B4D-A9AE-43F1-9533-93DC2269390E}"/>
              </a:ext>
            </a:extLst>
          </p:cNvPr>
          <p:cNvCxnSpPr>
            <a:cxnSpLocks/>
          </p:cNvCxnSpPr>
          <p:nvPr/>
        </p:nvCxnSpPr>
        <p:spPr>
          <a:xfrm>
            <a:off x="7047230" y="1219200"/>
            <a:ext cx="71628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0ACF6003-D8B0-4C06-9B4C-C535F50564F1}"/>
              </a:ext>
            </a:extLst>
          </p:cNvPr>
          <p:cNvGrpSpPr/>
          <p:nvPr/>
        </p:nvGrpSpPr>
        <p:grpSpPr>
          <a:xfrm>
            <a:off x="1902071" y="3675743"/>
            <a:ext cx="3654179" cy="1889879"/>
            <a:chOff x="1902071" y="3675743"/>
            <a:chExt cx="3654179" cy="188987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EC10AFF-CA59-44FF-8419-98EA64A574AD}"/>
                </a:ext>
              </a:extLst>
            </p:cNvPr>
            <p:cNvSpPr/>
            <p:nvPr/>
          </p:nvSpPr>
          <p:spPr>
            <a:xfrm>
              <a:off x="1902071" y="4365293"/>
              <a:ext cx="267945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4F5727-FFB8-4317-BFE0-540BDB1806DC}"/>
                </a:ext>
              </a:extLst>
            </p:cNvPr>
            <p:cNvSpPr txBox="1"/>
            <p:nvPr/>
          </p:nvSpPr>
          <p:spPr>
            <a:xfrm>
              <a:off x="1902072" y="3675743"/>
              <a:ext cx="3654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Full Semester</a:t>
              </a:r>
              <a:endParaRPr lang="id-ID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5ADB32-25F5-4C6C-BE83-2F5FE0CCEF36}"/>
              </a:ext>
            </a:extLst>
          </p:cNvPr>
          <p:cNvCxnSpPr>
            <a:cxnSpLocks/>
          </p:cNvCxnSpPr>
          <p:nvPr/>
        </p:nvCxnSpPr>
        <p:spPr>
          <a:xfrm>
            <a:off x="932180" y="3971662"/>
            <a:ext cx="71628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75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C2B914-527D-438F-A129-5ACC55DD11A5}"/>
              </a:ext>
            </a:extLst>
          </p:cNvPr>
          <p:cNvCxnSpPr>
            <a:cxnSpLocks/>
            <a:stCxn id="64" idx="2"/>
          </p:cNvCxnSpPr>
          <p:nvPr/>
        </p:nvCxnSpPr>
        <p:spPr>
          <a:xfrm flipH="1">
            <a:off x="2" y="2230710"/>
            <a:ext cx="861560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5E44B5B-9233-484A-9971-DFB907ECABB8}"/>
              </a:ext>
            </a:extLst>
          </p:cNvPr>
          <p:cNvSpPr/>
          <p:nvPr/>
        </p:nvSpPr>
        <p:spPr>
          <a:xfrm>
            <a:off x="664829" y="5687741"/>
            <a:ext cx="5052616" cy="45719"/>
          </a:xfrm>
          <a:prstGeom prst="rect">
            <a:avLst/>
          </a:pr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ACACF97-A2F2-46E1-92CF-53E683DA84DC}"/>
              </a:ext>
            </a:extLst>
          </p:cNvPr>
          <p:cNvGrpSpPr/>
          <p:nvPr/>
        </p:nvGrpSpPr>
        <p:grpSpPr>
          <a:xfrm>
            <a:off x="2836527" y="2828944"/>
            <a:ext cx="2732270" cy="2694948"/>
            <a:chOff x="3215082" y="2132247"/>
            <a:chExt cx="2732270" cy="269494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AD27A6-FA4D-4DF7-9545-257DDF49CA0C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295DF95-A559-4C3D-A4FF-613B934F4FFD}"/>
                </a:ext>
              </a:extLst>
            </p:cNvPr>
            <p:cNvSpPr/>
            <p:nvPr/>
          </p:nvSpPr>
          <p:spPr>
            <a:xfrm>
              <a:off x="3215083" y="2132247"/>
              <a:ext cx="27322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Street Ball Tournament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ABFC572-1BC4-4113-BD84-2DAC1F4896F2}"/>
                </a:ext>
              </a:extLst>
            </p:cNvPr>
            <p:cNvSpPr/>
            <p:nvPr/>
          </p:nvSpPr>
          <p:spPr>
            <a:xfrm>
              <a:off x="3215083" y="26981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Sunday, 18 March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418D0A63-3606-45AD-AF57-974C7A7D922F}"/>
              </a:ext>
            </a:extLst>
          </p:cNvPr>
          <p:cNvSpPr/>
          <p:nvPr/>
        </p:nvSpPr>
        <p:spPr>
          <a:xfrm>
            <a:off x="6474555" y="5687741"/>
            <a:ext cx="5052616" cy="45719"/>
          </a:xfrm>
          <a:prstGeom prst="rect">
            <a:avLst/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918EF48-F86A-4CE1-ADD1-9DAAEB5E3D28}"/>
              </a:ext>
            </a:extLst>
          </p:cNvPr>
          <p:cNvGrpSpPr/>
          <p:nvPr/>
        </p:nvGrpSpPr>
        <p:grpSpPr>
          <a:xfrm>
            <a:off x="8646253" y="2828944"/>
            <a:ext cx="2732270" cy="2694948"/>
            <a:chOff x="3215082" y="2132247"/>
            <a:chExt cx="2732270" cy="269494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4C0F2EB-750B-491B-8A06-D5D98B57856A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97188A3-F086-49D9-B876-22896F65C245}"/>
                </a:ext>
              </a:extLst>
            </p:cNvPr>
            <p:cNvSpPr/>
            <p:nvPr/>
          </p:nvSpPr>
          <p:spPr>
            <a:xfrm>
              <a:off x="3215083" y="2132247"/>
              <a:ext cx="20851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Moto Cross Event 2018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2756531-4F92-4219-AF6A-FC11F3370A36}"/>
                </a:ext>
              </a:extLst>
            </p:cNvPr>
            <p:cNvSpPr/>
            <p:nvPr/>
          </p:nvSpPr>
          <p:spPr>
            <a:xfrm>
              <a:off x="3215083" y="26981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Monday, 19 March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5AACA38-F155-4F96-B243-8B9B8EC6694B}"/>
              </a:ext>
            </a:extLst>
          </p:cNvPr>
          <p:cNvGrpSpPr/>
          <p:nvPr/>
        </p:nvGrpSpPr>
        <p:grpSpPr>
          <a:xfrm>
            <a:off x="5834194" y="3497616"/>
            <a:ext cx="2014966" cy="1895634"/>
            <a:chOff x="6261958" y="3827447"/>
            <a:chExt cx="5843587" cy="54975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499301A6-DD3D-4622-9A6B-1521F384E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8845" y="5838809"/>
              <a:ext cx="566737" cy="569913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76 w 151"/>
                <a:gd name="T11" fmla="*/ 135 h 152"/>
                <a:gd name="T12" fmla="*/ 17 w 151"/>
                <a:gd name="T13" fmla="*/ 76 h 152"/>
                <a:gd name="T14" fmla="*/ 76 w 151"/>
                <a:gd name="T15" fmla="*/ 17 h 152"/>
                <a:gd name="T16" fmla="*/ 134 w 151"/>
                <a:gd name="T17" fmla="*/ 76 h 152"/>
                <a:gd name="T18" fmla="*/ 7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7" y="152"/>
                    <a:pt x="151" y="118"/>
                    <a:pt x="151" y="76"/>
                  </a:cubicBezTo>
                  <a:cubicBezTo>
                    <a:pt x="151" y="34"/>
                    <a:pt x="117" y="0"/>
                    <a:pt x="76" y="0"/>
                  </a:cubicBezTo>
                  <a:close/>
                  <a:moveTo>
                    <a:pt x="76" y="135"/>
                  </a:moveTo>
                  <a:cubicBezTo>
                    <a:pt x="43" y="135"/>
                    <a:pt x="17" y="108"/>
                    <a:pt x="17" y="76"/>
                  </a:cubicBezTo>
                  <a:cubicBezTo>
                    <a:pt x="17" y="44"/>
                    <a:pt x="43" y="17"/>
                    <a:pt x="76" y="17"/>
                  </a:cubicBezTo>
                  <a:cubicBezTo>
                    <a:pt x="108" y="17"/>
                    <a:pt x="134" y="44"/>
                    <a:pt x="134" y="76"/>
                  </a:cubicBezTo>
                  <a:cubicBezTo>
                    <a:pt x="134" y="108"/>
                    <a:pt x="108" y="135"/>
                    <a:pt x="76" y="1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6">
              <a:extLst>
                <a:ext uri="{FF2B5EF4-FFF2-40B4-BE49-F238E27FC236}">
                  <a16:creationId xmlns:a16="http://schemas.microsoft.com/office/drawing/2014/main" id="{E47608D6-2BD7-48AB-BA36-C3E9D0567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6957" y="5981684"/>
              <a:ext cx="290512" cy="284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10790D26-FB88-4D4E-9112-DB05BA8DE2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1032" y="5545122"/>
              <a:ext cx="1133475" cy="1130300"/>
            </a:xfrm>
            <a:custGeom>
              <a:avLst/>
              <a:gdLst>
                <a:gd name="T0" fmla="*/ 246 w 302"/>
                <a:gd name="T1" fmla="*/ 32 h 301"/>
                <a:gd name="T2" fmla="*/ 126 w 302"/>
                <a:gd name="T3" fmla="*/ 68 h 301"/>
                <a:gd name="T4" fmla="*/ 9 w 302"/>
                <a:gd name="T5" fmla="*/ 98 h 301"/>
                <a:gd name="T6" fmla="*/ 86 w 302"/>
                <a:gd name="T7" fmla="*/ 217 h 301"/>
                <a:gd name="T8" fmla="*/ 242 w 302"/>
                <a:gd name="T9" fmla="*/ 272 h 301"/>
                <a:gd name="T10" fmla="*/ 290 w 302"/>
                <a:gd name="T11" fmla="*/ 135 h 301"/>
                <a:gd name="T12" fmla="*/ 177 w 302"/>
                <a:gd name="T13" fmla="*/ 143 h 301"/>
                <a:gd name="T14" fmla="*/ 176 w 302"/>
                <a:gd name="T15" fmla="*/ 165 h 301"/>
                <a:gd name="T16" fmla="*/ 180 w 302"/>
                <a:gd name="T17" fmla="*/ 152 h 301"/>
                <a:gd name="T18" fmla="*/ 179 w 302"/>
                <a:gd name="T19" fmla="*/ 166 h 301"/>
                <a:gd name="T20" fmla="*/ 184 w 302"/>
                <a:gd name="T21" fmla="*/ 140 h 301"/>
                <a:gd name="T22" fmla="*/ 185 w 302"/>
                <a:gd name="T23" fmla="*/ 171 h 301"/>
                <a:gd name="T24" fmla="*/ 189 w 302"/>
                <a:gd name="T25" fmla="*/ 147 h 301"/>
                <a:gd name="T26" fmla="*/ 185 w 302"/>
                <a:gd name="T27" fmla="*/ 200 h 301"/>
                <a:gd name="T28" fmla="*/ 197 w 302"/>
                <a:gd name="T29" fmla="*/ 153 h 301"/>
                <a:gd name="T30" fmla="*/ 207 w 302"/>
                <a:gd name="T31" fmla="*/ 97 h 301"/>
                <a:gd name="T32" fmla="*/ 205 w 302"/>
                <a:gd name="T33" fmla="*/ 178 h 301"/>
                <a:gd name="T34" fmla="*/ 281 w 302"/>
                <a:gd name="T35" fmla="*/ 100 h 301"/>
                <a:gd name="T36" fmla="*/ 173 w 302"/>
                <a:gd name="T37" fmla="*/ 167 h 301"/>
                <a:gd name="T38" fmla="*/ 146 w 302"/>
                <a:gd name="T39" fmla="*/ 178 h 301"/>
                <a:gd name="T40" fmla="*/ 135 w 302"/>
                <a:gd name="T41" fmla="*/ 135 h 301"/>
                <a:gd name="T42" fmla="*/ 174 w 302"/>
                <a:gd name="T43" fmla="*/ 157 h 301"/>
                <a:gd name="T44" fmla="*/ 136 w 302"/>
                <a:gd name="T45" fmla="*/ 178 h 301"/>
                <a:gd name="T46" fmla="*/ 148 w 302"/>
                <a:gd name="T47" fmla="*/ 188 h 301"/>
                <a:gd name="T48" fmla="*/ 154 w 302"/>
                <a:gd name="T49" fmla="*/ 186 h 301"/>
                <a:gd name="T50" fmla="*/ 157 w 302"/>
                <a:gd name="T51" fmla="*/ 180 h 301"/>
                <a:gd name="T52" fmla="*/ 148 w 302"/>
                <a:gd name="T53" fmla="*/ 201 h 301"/>
                <a:gd name="T54" fmla="*/ 156 w 302"/>
                <a:gd name="T55" fmla="*/ 193 h 301"/>
                <a:gd name="T56" fmla="*/ 168 w 302"/>
                <a:gd name="T57" fmla="*/ 177 h 301"/>
                <a:gd name="T58" fmla="*/ 126 w 302"/>
                <a:gd name="T59" fmla="*/ 140 h 301"/>
                <a:gd name="T60" fmla="*/ 166 w 302"/>
                <a:gd name="T61" fmla="*/ 130 h 301"/>
                <a:gd name="T62" fmla="*/ 157 w 302"/>
                <a:gd name="T63" fmla="*/ 128 h 301"/>
                <a:gd name="T64" fmla="*/ 150 w 302"/>
                <a:gd name="T65" fmla="*/ 127 h 301"/>
                <a:gd name="T66" fmla="*/ 142 w 302"/>
                <a:gd name="T67" fmla="*/ 125 h 301"/>
                <a:gd name="T68" fmla="*/ 161 w 302"/>
                <a:gd name="T69" fmla="*/ 110 h 301"/>
                <a:gd name="T70" fmla="*/ 143 w 302"/>
                <a:gd name="T71" fmla="*/ 115 h 301"/>
                <a:gd name="T72" fmla="*/ 136 w 302"/>
                <a:gd name="T73" fmla="*/ 126 h 301"/>
                <a:gd name="T74" fmla="*/ 173 w 302"/>
                <a:gd name="T75" fmla="*/ 140 h 301"/>
                <a:gd name="T76" fmla="*/ 163 w 302"/>
                <a:gd name="T77" fmla="*/ 109 h 301"/>
                <a:gd name="T78" fmla="*/ 131 w 302"/>
                <a:gd name="T79" fmla="*/ 13 h 301"/>
                <a:gd name="T80" fmla="*/ 127 w 302"/>
                <a:gd name="T81" fmla="*/ 122 h 301"/>
                <a:gd name="T82" fmla="*/ 121 w 302"/>
                <a:gd name="T83" fmla="*/ 156 h 301"/>
                <a:gd name="T84" fmla="*/ 123 w 302"/>
                <a:gd name="T85" fmla="*/ 161 h 301"/>
                <a:gd name="T86" fmla="*/ 124 w 302"/>
                <a:gd name="T87" fmla="*/ 139 h 301"/>
                <a:gd name="T88" fmla="*/ 117 w 302"/>
                <a:gd name="T89" fmla="*/ 154 h 301"/>
                <a:gd name="T90" fmla="*/ 124 w 302"/>
                <a:gd name="T91" fmla="*/ 174 h 301"/>
                <a:gd name="T92" fmla="*/ 115 w 302"/>
                <a:gd name="T93" fmla="*/ 145 h 301"/>
                <a:gd name="T94" fmla="*/ 124 w 302"/>
                <a:gd name="T95" fmla="*/ 184 h 301"/>
                <a:gd name="T96" fmla="*/ 111 w 302"/>
                <a:gd name="T97" fmla="*/ 138 h 301"/>
                <a:gd name="T98" fmla="*/ 96 w 302"/>
                <a:gd name="T99" fmla="*/ 176 h 301"/>
                <a:gd name="T100" fmla="*/ 102 w 302"/>
                <a:gd name="T101" fmla="*/ 116 h 301"/>
                <a:gd name="T102" fmla="*/ 100 w 302"/>
                <a:gd name="T103" fmla="*/ 154 h 301"/>
                <a:gd name="T104" fmla="*/ 125 w 302"/>
                <a:gd name="T105" fmla="*/ 209 h 301"/>
                <a:gd name="T106" fmla="*/ 18 w 302"/>
                <a:gd name="T107" fmla="*/ 100 h 301"/>
                <a:gd name="T108" fmla="*/ 75 w 302"/>
                <a:gd name="T109" fmla="*/ 196 h 301"/>
                <a:gd name="T110" fmla="*/ 128 w 302"/>
                <a:gd name="T111" fmla="*/ 175 h 301"/>
                <a:gd name="T112" fmla="*/ 127 w 302"/>
                <a:gd name="T113" fmla="*/ 196 h 301"/>
                <a:gd name="T114" fmla="*/ 158 w 302"/>
                <a:gd name="T115" fmla="*/ 217 h 301"/>
                <a:gd name="T116" fmla="*/ 172 w 302"/>
                <a:gd name="T117" fmla="*/ 184 h 301"/>
                <a:gd name="T118" fmla="*/ 209 w 302"/>
                <a:gd name="T119" fmla="*/ 21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2" h="301">
                  <a:moveTo>
                    <a:pt x="239" y="154"/>
                  </a:moveTo>
                  <a:cubicBezTo>
                    <a:pt x="298" y="136"/>
                    <a:pt x="298" y="136"/>
                    <a:pt x="298" y="136"/>
                  </a:cubicBezTo>
                  <a:cubicBezTo>
                    <a:pt x="302" y="136"/>
                    <a:pt x="302" y="136"/>
                    <a:pt x="302" y="136"/>
                  </a:cubicBezTo>
                  <a:cubicBezTo>
                    <a:pt x="302" y="135"/>
                    <a:pt x="301" y="133"/>
                    <a:pt x="301" y="132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36" y="131"/>
                    <a:pt x="236" y="131"/>
                    <a:pt x="236" y="131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2" y="96"/>
                    <a:pt x="292" y="94"/>
                    <a:pt x="291" y="93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69" y="64"/>
                    <a:pt x="269" y="64"/>
                    <a:pt x="269" y="64"/>
                  </a:cubicBezTo>
                  <a:cubicBezTo>
                    <a:pt x="274" y="62"/>
                    <a:pt x="274" y="62"/>
                    <a:pt x="274" y="62"/>
                  </a:cubicBezTo>
                  <a:cubicBezTo>
                    <a:pt x="273" y="60"/>
                    <a:pt x="272" y="59"/>
                    <a:pt x="271" y="58"/>
                  </a:cubicBezTo>
                  <a:cubicBezTo>
                    <a:pt x="267" y="62"/>
                    <a:pt x="267" y="62"/>
                    <a:pt x="267" y="62"/>
                  </a:cubicBezTo>
                  <a:cubicBezTo>
                    <a:pt x="213" y="91"/>
                    <a:pt x="213" y="91"/>
                    <a:pt x="213" y="91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5" y="31"/>
                    <a:pt x="243" y="30"/>
                    <a:pt x="242" y="30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194" y="77"/>
                    <a:pt x="194" y="77"/>
                    <a:pt x="194" y="77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11" y="11"/>
                    <a:pt x="211" y="11"/>
                    <a:pt x="211" y="11"/>
                  </a:cubicBezTo>
                  <a:cubicBezTo>
                    <a:pt x="210" y="11"/>
                    <a:pt x="208" y="10"/>
                    <a:pt x="207" y="10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70" y="0"/>
                    <a:pt x="169" y="0"/>
                    <a:pt x="168" y="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50" y="65"/>
                    <a:pt x="150" y="65"/>
                    <a:pt x="150" y="65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1"/>
                    <a:pt x="129" y="1"/>
                    <a:pt x="127" y="1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1"/>
                    <a:pt x="90" y="12"/>
                    <a:pt x="89" y="12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2"/>
                    <a:pt x="56" y="33"/>
                    <a:pt x="55" y="34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9" y="61"/>
                    <a:pt x="28" y="62"/>
                    <a:pt x="28" y="63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6"/>
                    <a:pt x="9" y="97"/>
                    <a:pt x="9" y="9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4"/>
                    <a:pt x="0" y="135"/>
                    <a:pt x="0" y="136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3"/>
                    <a:pt x="1" y="174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12" y="210"/>
                    <a:pt x="12" y="210"/>
                    <a:pt x="12" y="210"/>
                  </a:cubicBezTo>
                  <a:cubicBezTo>
                    <a:pt x="12" y="211"/>
                    <a:pt x="12" y="211"/>
                    <a:pt x="13" y="212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31" y="243"/>
                    <a:pt x="31" y="243"/>
                    <a:pt x="31" y="243"/>
                  </a:cubicBezTo>
                  <a:cubicBezTo>
                    <a:pt x="32" y="244"/>
                    <a:pt x="32" y="245"/>
                    <a:pt x="33" y="245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9" y="271"/>
                    <a:pt x="60" y="272"/>
                    <a:pt x="61" y="272"/>
                  </a:cubicBezTo>
                  <a:cubicBezTo>
                    <a:pt x="105" y="231"/>
                    <a:pt x="105" y="231"/>
                    <a:pt x="105" y="231"/>
                  </a:cubicBezTo>
                  <a:cubicBezTo>
                    <a:pt x="92" y="290"/>
                    <a:pt x="92" y="290"/>
                    <a:pt x="92" y="290"/>
                  </a:cubicBezTo>
                  <a:cubicBezTo>
                    <a:pt x="93" y="290"/>
                    <a:pt x="93" y="291"/>
                    <a:pt x="94" y="291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9" y="300"/>
                    <a:pt x="129" y="300"/>
                    <a:pt x="129" y="300"/>
                  </a:cubicBezTo>
                  <a:cubicBezTo>
                    <a:pt x="130" y="300"/>
                    <a:pt x="131" y="301"/>
                    <a:pt x="132" y="301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67" y="301"/>
                    <a:pt x="167" y="301"/>
                    <a:pt x="167" y="301"/>
                  </a:cubicBezTo>
                  <a:cubicBezTo>
                    <a:pt x="168" y="301"/>
                    <a:pt x="169" y="301"/>
                    <a:pt x="170" y="301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205" y="292"/>
                    <a:pt x="205" y="292"/>
                    <a:pt x="205" y="292"/>
                  </a:cubicBezTo>
                  <a:cubicBezTo>
                    <a:pt x="206" y="292"/>
                    <a:pt x="207" y="291"/>
                    <a:pt x="208" y="291"/>
                  </a:cubicBezTo>
                  <a:cubicBezTo>
                    <a:pt x="194" y="231"/>
                    <a:pt x="194" y="231"/>
                    <a:pt x="194" y="231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40" y="273"/>
                    <a:pt x="241" y="272"/>
                    <a:pt x="242" y="272"/>
                  </a:cubicBezTo>
                  <a:cubicBezTo>
                    <a:pt x="241" y="272"/>
                    <a:pt x="241" y="272"/>
                    <a:pt x="241" y="272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67" y="246"/>
                    <a:pt x="267" y="246"/>
                    <a:pt x="267" y="246"/>
                  </a:cubicBezTo>
                  <a:cubicBezTo>
                    <a:pt x="268" y="247"/>
                    <a:pt x="268" y="247"/>
                    <a:pt x="268" y="247"/>
                  </a:cubicBezTo>
                  <a:cubicBezTo>
                    <a:pt x="269" y="246"/>
                    <a:pt x="269" y="245"/>
                    <a:pt x="270" y="244"/>
                  </a:cubicBezTo>
                  <a:cubicBezTo>
                    <a:pt x="269" y="244"/>
                    <a:pt x="269" y="244"/>
                    <a:pt x="269" y="244"/>
                  </a:cubicBezTo>
                  <a:cubicBezTo>
                    <a:pt x="227" y="199"/>
                    <a:pt x="227" y="199"/>
                    <a:pt x="227" y="199"/>
                  </a:cubicBezTo>
                  <a:cubicBezTo>
                    <a:pt x="287" y="212"/>
                    <a:pt x="287" y="212"/>
                    <a:pt x="287" y="212"/>
                  </a:cubicBezTo>
                  <a:cubicBezTo>
                    <a:pt x="289" y="213"/>
                    <a:pt x="289" y="213"/>
                    <a:pt x="289" y="213"/>
                  </a:cubicBezTo>
                  <a:cubicBezTo>
                    <a:pt x="289" y="212"/>
                    <a:pt x="290" y="211"/>
                    <a:pt x="290" y="210"/>
                  </a:cubicBezTo>
                  <a:cubicBezTo>
                    <a:pt x="288" y="210"/>
                    <a:pt x="288" y="210"/>
                    <a:pt x="288" y="210"/>
                  </a:cubicBezTo>
                  <a:cubicBezTo>
                    <a:pt x="236" y="177"/>
                    <a:pt x="236" y="177"/>
                    <a:pt x="236" y="177"/>
                  </a:cubicBezTo>
                  <a:cubicBezTo>
                    <a:pt x="297" y="175"/>
                    <a:pt x="297" y="175"/>
                    <a:pt x="297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1" y="174"/>
                    <a:pt x="301" y="173"/>
                    <a:pt x="301" y="172"/>
                  </a:cubicBezTo>
                  <a:cubicBezTo>
                    <a:pt x="298" y="172"/>
                    <a:pt x="298" y="172"/>
                    <a:pt x="298" y="172"/>
                  </a:cubicBezTo>
                  <a:lnTo>
                    <a:pt x="239" y="154"/>
                  </a:lnTo>
                  <a:close/>
                  <a:moveTo>
                    <a:pt x="290" y="135"/>
                  </a:moveTo>
                  <a:cubicBezTo>
                    <a:pt x="235" y="153"/>
                    <a:pt x="235" y="153"/>
                    <a:pt x="235" y="153"/>
                  </a:cubicBezTo>
                  <a:cubicBezTo>
                    <a:pt x="212" y="146"/>
                    <a:pt x="212" y="146"/>
                    <a:pt x="212" y="146"/>
                  </a:cubicBezTo>
                  <a:cubicBezTo>
                    <a:pt x="232" y="133"/>
                    <a:pt x="232" y="133"/>
                    <a:pt x="232" y="133"/>
                  </a:cubicBezTo>
                  <a:lnTo>
                    <a:pt x="290" y="135"/>
                  </a:lnTo>
                  <a:close/>
                  <a:moveTo>
                    <a:pt x="177" y="140"/>
                  </a:moveTo>
                  <a:cubicBezTo>
                    <a:pt x="175" y="139"/>
                    <a:pt x="175" y="139"/>
                    <a:pt x="175" y="139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8" y="138"/>
                    <a:pt x="178" y="138"/>
                    <a:pt x="178" y="138"/>
                  </a:cubicBezTo>
                  <a:lnTo>
                    <a:pt x="177" y="140"/>
                  </a:lnTo>
                  <a:close/>
                  <a:moveTo>
                    <a:pt x="179" y="150"/>
                  </a:moveTo>
                  <a:cubicBezTo>
                    <a:pt x="178" y="152"/>
                    <a:pt x="178" y="152"/>
                    <a:pt x="178" y="152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49"/>
                    <a:pt x="178" y="149"/>
                    <a:pt x="178" y="149"/>
                  </a:cubicBezTo>
                  <a:lnTo>
                    <a:pt x="179" y="150"/>
                  </a:lnTo>
                  <a:close/>
                  <a:moveTo>
                    <a:pt x="176" y="144"/>
                  </a:move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7" y="143"/>
                    <a:pt x="177" y="143"/>
                    <a:pt x="177" y="143"/>
                  </a:cubicBezTo>
                  <a:lnTo>
                    <a:pt x="176" y="144"/>
                  </a:lnTo>
                  <a:close/>
                  <a:moveTo>
                    <a:pt x="177" y="154"/>
                  </a:move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lose/>
                  <a:moveTo>
                    <a:pt x="176" y="147"/>
                  </a:move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lose/>
                  <a:moveTo>
                    <a:pt x="176" y="161"/>
                  </a:move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lose/>
                  <a:moveTo>
                    <a:pt x="176" y="165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5" y="166"/>
                    <a:pt x="175" y="166"/>
                    <a:pt x="175" y="166"/>
                  </a:cubicBezTo>
                  <a:lnTo>
                    <a:pt x="176" y="165"/>
                  </a:lnTo>
                  <a:close/>
                  <a:moveTo>
                    <a:pt x="175" y="169"/>
                  </a:moveTo>
                  <a:cubicBezTo>
                    <a:pt x="177" y="168"/>
                    <a:pt x="177" y="168"/>
                    <a:pt x="177" y="168"/>
                  </a:cubicBezTo>
                  <a:cubicBezTo>
                    <a:pt x="178" y="170"/>
                    <a:pt x="178" y="170"/>
                    <a:pt x="178" y="170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5" y="169"/>
                  </a:lnTo>
                  <a:close/>
                  <a:moveTo>
                    <a:pt x="178" y="159"/>
                  </a:moveTo>
                  <a:cubicBezTo>
                    <a:pt x="177" y="158"/>
                    <a:pt x="177" y="158"/>
                    <a:pt x="177" y="158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79" y="158"/>
                    <a:pt x="179" y="158"/>
                    <a:pt x="179" y="158"/>
                  </a:cubicBezTo>
                  <a:lnTo>
                    <a:pt x="178" y="159"/>
                  </a:lnTo>
                  <a:close/>
                  <a:moveTo>
                    <a:pt x="180" y="160"/>
                  </a:moveTo>
                  <a:cubicBezTo>
                    <a:pt x="181" y="162"/>
                    <a:pt x="181" y="162"/>
                    <a:pt x="181" y="16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78" y="162"/>
                    <a:pt x="178" y="162"/>
                    <a:pt x="178" y="162"/>
                  </a:cubicBezTo>
                  <a:lnTo>
                    <a:pt x="180" y="160"/>
                  </a:lnTo>
                  <a:close/>
                  <a:moveTo>
                    <a:pt x="180" y="156"/>
                  </a:moveTo>
                  <a:cubicBezTo>
                    <a:pt x="179" y="154"/>
                    <a:pt x="179" y="154"/>
                    <a:pt x="179" y="154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80" y="156"/>
                  </a:lnTo>
                  <a:close/>
                  <a:moveTo>
                    <a:pt x="180" y="148"/>
                  </a:moveTo>
                  <a:cubicBezTo>
                    <a:pt x="178" y="146"/>
                    <a:pt x="178" y="146"/>
                    <a:pt x="178" y="146"/>
                  </a:cubicBezTo>
                  <a:cubicBezTo>
                    <a:pt x="179" y="144"/>
                    <a:pt x="179" y="144"/>
                    <a:pt x="179" y="144"/>
                  </a:cubicBezTo>
                  <a:cubicBezTo>
                    <a:pt x="181" y="145"/>
                    <a:pt x="181" y="145"/>
                    <a:pt x="181" y="145"/>
                  </a:cubicBezTo>
                  <a:lnTo>
                    <a:pt x="180" y="148"/>
                  </a:lnTo>
                  <a:close/>
                  <a:moveTo>
                    <a:pt x="178" y="135"/>
                  </a:moveTo>
                  <a:cubicBezTo>
                    <a:pt x="175" y="134"/>
                    <a:pt x="175" y="134"/>
                    <a:pt x="175" y="134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79" y="131"/>
                    <a:pt x="179" y="131"/>
                    <a:pt x="179" y="131"/>
                  </a:cubicBezTo>
                  <a:lnTo>
                    <a:pt x="178" y="135"/>
                  </a:lnTo>
                  <a:close/>
                  <a:moveTo>
                    <a:pt x="175" y="174"/>
                  </a:moveTo>
                  <a:cubicBezTo>
                    <a:pt x="178" y="173"/>
                    <a:pt x="178" y="173"/>
                    <a:pt x="178" y="173"/>
                  </a:cubicBezTo>
                  <a:cubicBezTo>
                    <a:pt x="179" y="177"/>
                    <a:pt x="179" y="177"/>
                    <a:pt x="179" y="177"/>
                  </a:cubicBezTo>
                  <a:cubicBezTo>
                    <a:pt x="175" y="177"/>
                    <a:pt x="175" y="177"/>
                    <a:pt x="175" y="177"/>
                  </a:cubicBezTo>
                  <a:lnTo>
                    <a:pt x="175" y="174"/>
                  </a:lnTo>
                  <a:close/>
                  <a:moveTo>
                    <a:pt x="179" y="166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0" y="170"/>
                    <a:pt x="180" y="170"/>
                    <a:pt x="180" y="170"/>
                  </a:cubicBezTo>
                  <a:lnTo>
                    <a:pt x="179" y="166"/>
                  </a:lnTo>
                  <a:close/>
                  <a:moveTo>
                    <a:pt x="182" y="158"/>
                  </a:moveTo>
                  <a:cubicBezTo>
                    <a:pt x="184" y="156"/>
                    <a:pt x="184" y="156"/>
                    <a:pt x="184" y="156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3" y="161"/>
                    <a:pt x="183" y="161"/>
                    <a:pt x="183" y="161"/>
                  </a:cubicBezTo>
                  <a:lnTo>
                    <a:pt x="182" y="158"/>
                  </a:lnTo>
                  <a:close/>
                  <a:moveTo>
                    <a:pt x="184" y="152"/>
                  </a:moveTo>
                  <a:cubicBezTo>
                    <a:pt x="182" y="150"/>
                    <a:pt x="182" y="150"/>
                    <a:pt x="182" y="150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7" y="149"/>
                    <a:pt x="187" y="149"/>
                    <a:pt x="187" y="149"/>
                  </a:cubicBezTo>
                  <a:lnTo>
                    <a:pt x="184" y="152"/>
                  </a:lnTo>
                  <a:close/>
                  <a:moveTo>
                    <a:pt x="182" y="143"/>
                  </a:moveTo>
                  <a:cubicBezTo>
                    <a:pt x="179" y="142"/>
                    <a:pt x="179" y="142"/>
                    <a:pt x="179" y="142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4" y="140"/>
                    <a:pt x="184" y="140"/>
                    <a:pt x="184" y="140"/>
                  </a:cubicBezTo>
                  <a:lnTo>
                    <a:pt x="182" y="143"/>
                  </a:lnTo>
                  <a:close/>
                  <a:moveTo>
                    <a:pt x="181" y="136"/>
                  </a:move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5" y="137"/>
                    <a:pt x="185" y="137"/>
                    <a:pt x="185" y="137"/>
                  </a:cubicBezTo>
                  <a:lnTo>
                    <a:pt x="181" y="136"/>
                  </a:lnTo>
                  <a:close/>
                  <a:moveTo>
                    <a:pt x="180" y="129"/>
                  </a:moveTo>
                  <a:cubicBezTo>
                    <a:pt x="175" y="129"/>
                    <a:pt x="175" y="129"/>
                    <a:pt x="175" y="129"/>
                  </a:cubicBezTo>
                  <a:cubicBezTo>
                    <a:pt x="175" y="124"/>
                    <a:pt x="175" y="124"/>
                    <a:pt x="175" y="124"/>
                  </a:cubicBezTo>
                  <a:cubicBezTo>
                    <a:pt x="181" y="122"/>
                    <a:pt x="181" y="122"/>
                    <a:pt x="181" y="122"/>
                  </a:cubicBezTo>
                  <a:lnTo>
                    <a:pt x="180" y="129"/>
                  </a:lnTo>
                  <a:close/>
                  <a:moveTo>
                    <a:pt x="175" y="179"/>
                  </a:moveTo>
                  <a:cubicBezTo>
                    <a:pt x="180" y="179"/>
                    <a:pt x="180" y="179"/>
                    <a:pt x="180" y="179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75" y="184"/>
                    <a:pt x="175" y="184"/>
                    <a:pt x="175" y="184"/>
                  </a:cubicBezTo>
                  <a:lnTo>
                    <a:pt x="175" y="179"/>
                  </a:lnTo>
                  <a:close/>
                  <a:moveTo>
                    <a:pt x="181" y="172"/>
                  </a:moveTo>
                  <a:cubicBezTo>
                    <a:pt x="185" y="171"/>
                    <a:pt x="185" y="171"/>
                    <a:pt x="185" y="171"/>
                  </a:cubicBezTo>
                  <a:cubicBezTo>
                    <a:pt x="189" y="177"/>
                    <a:pt x="189" y="177"/>
                    <a:pt x="189" y="177"/>
                  </a:cubicBezTo>
                  <a:cubicBezTo>
                    <a:pt x="182" y="177"/>
                    <a:pt x="182" y="177"/>
                    <a:pt x="182" y="177"/>
                  </a:cubicBezTo>
                  <a:lnTo>
                    <a:pt x="181" y="172"/>
                  </a:lnTo>
                  <a:close/>
                  <a:moveTo>
                    <a:pt x="184" y="163"/>
                  </a:moveTo>
                  <a:cubicBezTo>
                    <a:pt x="189" y="161"/>
                    <a:pt x="189" y="161"/>
                    <a:pt x="189" y="161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187" y="168"/>
                    <a:pt x="187" y="168"/>
                    <a:pt x="187" y="168"/>
                  </a:cubicBezTo>
                  <a:lnTo>
                    <a:pt x="184" y="163"/>
                  </a:lnTo>
                  <a:close/>
                  <a:moveTo>
                    <a:pt x="186" y="154"/>
                  </a:moveTo>
                  <a:cubicBezTo>
                    <a:pt x="189" y="150"/>
                    <a:pt x="189" y="150"/>
                    <a:pt x="189" y="150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189" y="158"/>
                    <a:pt x="189" y="158"/>
                    <a:pt x="189" y="158"/>
                  </a:cubicBezTo>
                  <a:lnTo>
                    <a:pt x="186" y="154"/>
                  </a:lnTo>
                  <a:close/>
                  <a:moveTo>
                    <a:pt x="189" y="147"/>
                  </a:moveTo>
                  <a:cubicBezTo>
                    <a:pt x="184" y="145"/>
                    <a:pt x="184" y="145"/>
                    <a:pt x="184" y="145"/>
                  </a:cubicBezTo>
                  <a:cubicBezTo>
                    <a:pt x="187" y="140"/>
                    <a:pt x="187" y="140"/>
                    <a:pt x="187" y="140"/>
                  </a:cubicBezTo>
                  <a:cubicBezTo>
                    <a:pt x="193" y="142"/>
                    <a:pt x="193" y="142"/>
                    <a:pt x="193" y="142"/>
                  </a:cubicBezTo>
                  <a:lnTo>
                    <a:pt x="189" y="147"/>
                  </a:lnTo>
                  <a:close/>
                  <a:moveTo>
                    <a:pt x="188" y="138"/>
                  </a:moveTo>
                  <a:cubicBezTo>
                    <a:pt x="191" y="131"/>
                    <a:pt x="191" y="131"/>
                    <a:pt x="191" y="131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195" y="140"/>
                    <a:pt x="195" y="140"/>
                    <a:pt x="195" y="140"/>
                  </a:cubicBezTo>
                  <a:lnTo>
                    <a:pt x="188" y="138"/>
                  </a:lnTo>
                  <a:close/>
                  <a:moveTo>
                    <a:pt x="190" y="129"/>
                  </a:moveTo>
                  <a:cubicBezTo>
                    <a:pt x="182" y="129"/>
                    <a:pt x="182" y="129"/>
                    <a:pt x="182" y="129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95" y="119"/>
                    <a:pt x="195" y="119"/>
                    <a:pt x="195" y="119"/>
                  </a:cubicBezTo>
                  <a:lnTo>
                    <a:pt x="190" y="129"/>
                  </a:lnTo>
                  <a:close/>
                  <a:moveTo>
                    <a:pt x="182" y="120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85" y="108"/>
                    <a:pt x="185" y="108"/>
                    <a:pt x="185" y="108"/>
                  </a:cubicBezTo>
                  <a:lnTo>
                    <a:pt x="182" y="120"/>
                  </a:lnTo>
                  <a:close/>
                  <a:moveTo>
                    <a:pt x="175" y="187"/>
                  </a:moveTo>
                  <a:cubicBezTo>
                    <a:pt x="182" y="188"/>
                    <a:pt x="182" y="188"/>
                    <a:pt x="182" y="188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74" y="194"/>
                    <a:pt x="174" y="194"/>
                    <a:pt x="174" y="194"/>
                  </a:cubicBezTo>
                  <a:lnTo>
                    <a:pt x="175" y="187"/>
                  </a:lnTo>
                  <a:close/>
                  <a:moveTo>
                    <a:pt x="182" y="179"/>
                  </a:moveTo>
                  <a:cubicBezTo>
                    <a:pt x="190" y="179"/>
                    <a:pt x="190" y="179"/>
                    <a:pt x="190" y="17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84" y="187"/>
                    <a:pt x="184" y="187"/>
                    <a:pt x="184" y="187"/>
                  </a:cubicBezTo>
                  <a:lnTo>
                    <a:pt x="182" y="179"/>
                  </a:lnTo>
                  <a:close/>
                  <a:moveTo>
                    <a:pt x="188" y="170"/>
                  </a:moveTo>
                  <a:cubicBezTo>
                    <a:pt x="195" y="168"/>
                    <a:pt x="195" y="168"/>
                    <a:pt x="195" y="168"/>
                  </a:cubicBezTo>
                  <a:cubicBezTo>
                    <a:pt x="203" y="176"/>
                    <a:pt x="203" y="176"/>
                    <a:pt x="203" y="176"/>
                  </a:cubicBezTo>
                  <a:cubicBezTo>
                    <a:pt x="191" y="176"/>
                    <a:pt x="191" y="176"/>
                    <a:pt x="191" y="176"/>
                  </a:cubicBezTo>
                  <a:lnTo>
                    <a:pt x="188" y="170"/>
                  </a:lnTo>
                  <a:close/>
                  <a:moveTo>
                    <a:pt x="190" y="159"/>
                  </a:moveTo>
                  <a:cubicBezTo>
                    <a:pt x="197" y="155"/>
                    <a:pt x="197" y="155"/>
                    <a:pt x="197" y="155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196" y="165"/>
                    <a:pt x="196" y="165"/>
                    <a:pt x="196" y="165"/>
                  </a:cubicBezTo>
                  <a:lnTo>
                    <a:pt x="190" y="159"/>
                  </a:lnTo>
                  <a:close/>
                  <a:moveTo>
                    <a:pt x="197" y="153"/>
                  </a:moveTo>
                  <a:cubicBezTo>
                    <a:pt x="190" y="149"/>
                    <a:pt x="190" y="149"/>
                    <a:pt x="190" y="149"/>
                  </a:cubicBezTo>
                  <a:cubicBezTo>
                    <a:pt x="196" y="143"/>
                    <a:pt x="196" y="143"/>
                    <a:pt x="196" y="143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197" y="153"/>
                  </a:lnTo>
                  <a:close/>
                  <a:moveTo>
                    <a:pt x="197" y="141"/>
                  </a:moveTo>
                  <a:cubicBezTo>
                    <a:pt x="206" y="132"/>
                    <a:pt x="206" y="132"/>
                    <a:pt x="206" y="132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09" y="145"/>
                    <a:pt x="209" y="145"/>
                    <a:pt x="209" y="145"/>
                  </a:cubicBezTo>
                  <a:lnTo>
                    <a:pt x="197" y="141"/>
                  </a:lnTo>
                  <a:close/>
                  <a:moveTo>
                    <a:pt x="205" y="130"/>
                  </a:moveTo>
                  <a:cubicBezTo>
                    <a:pt x="192" y="129"/>
                    <a:pt x="192" y="129"/>
                    <a:pt x="192" y="129"/>
                  </a:cubicBezTo>
                  <a:cubicBezTo>
                    <a:pt x="198" y="118"/>
                    <a:pt x="198" y="118"/>
                    <a:pt x="198" y="118"/>
                  </a:cubicBezTo>
                  <a:cubicBezTo>
                    <a:pt x="220" y="113"/>
                    <a:pt x="220" y="113"/>
                    <a:pt x="220" y="113"/>
                  </a:cubicBezTo>
                  <a:lnTo>
                    <a:pt x="205" y="130"/>
                  </a:lnTo>
                  <a:close/>
                  <a:moveTo>
                    <a:pt x="197" y="116"/>
                  </a:moveTo>
                  <a:cubicBezTo>
                    <a:pt x="185" y="119"/>
                    <a:pt x="185" y="119"/>
                    <a:pt x="185" y="11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207" y="97"/>
                    <a:pt x="207" y="97"/>
                    <a:pt x="207" y="97"/>
                  </a:cubicBezTo>
                  <a:lnTo>
                    <a:pt x="197" y="116"/>
                  </a:lnTo>
                  <a:close/>
                  <a:moveTo>
                    <a:pt x="185" y="105"/>
                  </a:moveTo>
                  <a:cubicBezTo>
                    <a:pt x="174" y="111"/>
                    <a:pt x="174" y="111"/>
                    <a:pt x="174" y="111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90" y="84"/>
                    <a:pt x="190" y="84"/>
                    <a:pt x="190" y="84"/>
                  </a:cubicBezTo>
                  <a:lnTo>
                    <a:pt x="185" y="105"/>
                  </a:lnTo>
                  <a:close/>
                  <a:moveTo>
                    <a:pt x="174" y="197"/>
                  </a:moveTo>
                  <a:cubicBezTo>
                    <a:pt x="185" y="203"/>
                    <a:pt x="185" y="203"/>
                    <a:pt x="185" y="203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74" y="209"/>
                    <a:pt x="174" y="209"/>
                    <a:pt x="174" y="209"/>
                  </a:cubicBezTo>
                  <a:lnTo>
                    <a:pt x="174" y="197"/>
                  </a:lnTo>
                  <a:close/>
                  <a:moveTo>
                    <a:pt x="185" y="189"/>
                  </a:moveTo>
                  <a:cubicBezTo>
                    <a:pt x="197" y="192"/>
                    <a:pt x="197" y="192"/>
                    <a:pt x="197" y="192"/>
                  </a:cubicBezTo>
                  <a:cubicBezTo>
                    <a:pt x="207" y="211"/>
                    <a:pt x="207" y="211"/>
                    <a:pt x="207" y="211"/>
                  </a:cubicBezTo>
                  <a:cubicBezTo>
                    <a:pt x="187" y="201"/>
                    <a:pt x="187" y="201"/>
                    <a:pt x="187" y="201"/>
                  </a:cubicBezTo>
                  <a:lnTo>
                    <a:pt x="185" y="189"/>
                  </a:lnTo>
                  <a:close/>
                  <a:moveTo>
                    <a:pt x="192" y="179"/>
                  </a:moveTo>
                  <a:cubicBezTo>
                    <a:pt x="205" y="178"/>
                    <a:pt x="205" y="178"/>
                    <a:pt x="205" y="178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198" y="190"/>
                    <a:pt x="198" y="190"/>
                    <a:pt x="198" y="190"/>
                  </a:cubicBezTo>
                  <a:lnTo>
                    <a:pt x="192" y="179"/>
                  </a:lnTo>
                  <a:close/>
                  <a:moveTo>
                    <a:pt x="197" y="167"/>
                  </a:moveTo>
                  <a:cubicBezTo>
                    <a:pt x="209" y="163"/>
                    <a:pt x="209" y="163"/>
                    <a:pt x="209" y="163"/>
                  </a:cubicBezTo>
                  <a:cubicBezTo>
                    <a:pt x="228" y="175"/>
                    <a:pt x="228" y="175"/>
                    <a:pt x="228" y="175"/>
                  </a:cubicBezTo>
                  <a:cubicBezTo>
                    <a:pt x="206" y="176"/>
                    <a:pt x="206" y="176"/>
                    <a:pt x="206" y="176"/>
                  </a:cubicBezTo>
                  <a:lnTo>
                    <a:pt x="197" y="167"/>
                  </a:lnTo>
                  <a:close/>
                  <a:moveTo>
                    <a:pt x="199" y="154"/>
                  </a:moveTo>
                  <a:cubicBezTo>
                    <a:pt x="210" y="147"/>
                    <a:pt x="210" y="147"/>
                    <a:pt x="210" y="147"/>
                  </a:cubicBezTo>
                  <a:cubicBezTo>
                    <a:pt x="231" y="154"/>
                    <a:pt x="231" y="154"/>
                    <a:pt x="231" y="154"/>
                  </a:cubicBezTo>
                  <a:cubicBezTo>
                    <a:pt x="210" y="161"/>
                    <a:pt x="210" y="161"/>
                    <a:pt x="210" y="161"/>
                  </a:cubicBezTo>
                  <a:lnTo>
                    <a:pt x="199" y="154"/>
                  </a:lnTo>
                  <a:close/>
                  <a:moveTo>
                    <a:pt x="281" y="100"/>
                  </a:moveTo>
                  <a:cubicBezTo>
                    <a:pt x="232" y="131"/>
                    <a:pt x="232" y="131"/>
                    <a:pt x="232" y="131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12"/>
                    <a:pt x="224" y="112"/>
                    <a:pt x="224" y="112"/>
                  </a:cubicBezTo>
                  <a:lnTo>
                    <a:pt x="281" y="100"/>
                  </a:lnTo>
                  <a:close/>
                  <a:moveTo>
                    <a:pt x="262" y="68"/>
                  </a:moveTo>
                  <a:cubicBezTo>
                    <a:pt x="223" y="110"/>
                    <a:pt x="223" y="110"/>
                    <a:pt x="223" y="110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11" y="95"/>
                    <a:pt x="211" y="95"/>
                    <a:pt x="211" y="95"/>
                  </a:cubicBezTo>
                  <a:lnTo>
                    <a:pt x="262" y="68"/>
                  </a:lnTo>
                  <a:close/>
                  <a:moveTo>
                    <a:pt x="236" y="41"/>
                  </a:moveTo>
                  <a:cubicBezTo>
                    <a:pt x="209" y="93"/>
                    <a:pt x="209" y="93"/>
                    <a:pt x="209" y="93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3" y="81"/>
                    <a:pt x="193" y="81"/>
                    <a:pt x="193" y="81"/>
                  </a:cubicBezTo>
                  <a:lnTo>
                    <a:pt x="236" y="41"/>
                  </a:lnTo>
                  <a:close/>
                  <a:moveTo>
                    <a:pt x="204" y="23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73" y="72"/>
                    <a:pt x="173" y="72"/>
                    <a:pt x="173" y="72"/>
                  </a:cubicBezTo>
                  <a:lnTo>
                    <a:pt x="204" y="23"/>
                  </a:lnTo>
                  <a:close/>
                  <a:moveTo>
                    <a:pt x="173" y="168"/>
                  </a:moveTo>
                  <a:cubicBezTo>
                    <a:pt x="173" y="168"/>
                    <a:pt x="173" y="168"/>
                    <a:pt x="173" y="168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73" y="168"/>
                    <a:pt x="173" y="168"/>
                    <a:pt x="173" y="168"/>
                  </a:cubicBezTo>
                  <a:close/>
                  <a:moveTo>
                    <a:pt x="173" y="170"/>
                  </a:moveTo>
                  <a:cubicBezTo>
                    <a:pt x="173" y="172"/>
                    <a:pt x="173" y="172"/>
                    <a:pt x="173" y="172"/>
                  </a:cubicBezTo>
                  <a:cubicBezTo>
                    <a:pt x="171" y="172"/>
                    <a:pt x="171" y="172"/>
                    <a:pt x="171" y="172"/>
                  </a:cubicBezTo>
                  <a:cubicBezTo>
                    <a:pt x="172" y="171"/>
                    <a:pt x="172" y="171"/>
                    <a:pt x="172" y="171"/>
                  </a:cubicBezTo>
                  <a:lnTo>
                    <a:pt x="173" y="170"/>
                  </a:lnTo>
                  <a:close/>
                  <a:moveTo>
                    <a:pt x="173" y="160"/>
                  </a:moveTo>
                  <a:cubicBezTo>
                    <a:pt x="172" y="163"/>
                    <a:pt x="172" y="163"/>
                    <a:pt x="172" y="163"/>
                  </a:cubicBezTo>
                  <a:cubicBezTo>
                    <a:pt x="170" y="166"/>
                    <a:pt x="170" y="166"/>
                    <a:pt x="170" y="166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7" y="171"/>
                    <a:pt x="167" y="171"/>
                    <a:pt x="167" y="171"/>
                  </a:cubicBezTo>
                  <a:cubicBezTo>
                    <a:pt x="164" y="173"/>
                    <a:pt x="164" y="173"/>
                    <a:pt x="164" y="173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9" y="176"/>
                    <a:pt x="159" y="176"/>
                    <a:pt x="159" y="176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46" y="178"/>
                    <a:pt x="146" y="178"/>
                    <a:pt x="146" y="178"/>
                  </a:cubicBezTo>
                  <a:cubicBezTo>
                    <a:pt x="143" y="177"/>
                    <a:pt x="143" y="177"/>
                    <a:pt x="143" y="177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35" y="173"/>
                    <a:pt x="135" y="173"/>
                    <a:pt x="135" y="173"/>
                  </a:cubicBezTo>
                  <a:cubicBezTo>
                    <a:pt x="132" y="171"/>
                    <a:pt x="132" y="171"/>
                    <a:pt x="132" y="171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30" y="139"/>
                    <a:pt x="130" y="139"/>
                    <a:pt x="130" y="139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0"/>
                    <a:pt x="149" y="130"/>
                    <a:pt x="149" y="130"/>
                  </a:cubicBezTo>
                  <a:cubicBezTo>
                    <a:pt x="153" y="130"/>
                    <a:pt x="153" y="130"/>
                    <a:pt x="153" y="130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4" y="151"/>
                    <a:pt x="174" y="151"/>
                    <a:pt x="174" y="151"/>
                  </a:cubicBezTo>
                  <a:cubicBezTo>
                    <a:pt x="174" y="154"/>
                    <a:pt x="174" y="154"/>
                    <a:pt x="174" y="154"/>
                  </a:cubicBezTo>
                  <a:cubicBezTo>
                    <a:pt x="174" y="157"/>
                    <a:pt x="174" y="157"/>
                    <a:pt x="174" y="157"/>
                  </a:cubicBezTo>
                  <a:lnTo>
                    <a:pt x="173" y="160"/>
                  </a:lnTo>
                  <a:close/>
                  <a:moveTo>
                    <a:pt x="169" y="173"/>
                  </a:move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lose/>
                  <a:moveTo>
                    <a:pt x="135" y="180"/>
                  </a:moveTo>
                  <a:cubicBezTo>
                    <a:pt x="136" y="182"/>
                    <a:pt x="136" y="182"/>
                    <a:pt x="136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2" y="180"/>
                    <a:pt x="132" y="180"/>
                    <a:pt x="132" y="180"/>
                  </a:cubicBezTo>
                  <a:lnTo>
                    <a:pt x="135" y="180"/>
                  </a:lnTo>
                  <a:close/>
                  <a:moveTo>
                    <a:pt x="132" y="177"/>
                  </a:moveTo>
                  <a:cubicBezTo>
                    <a:pt x="131" y="176"/>
                    <a:pt x="131" y="176"/>
                    <a:pt x="131" y="176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7"/>
                    <a:pt x="133" y="177"/>
                    <a:pt x="133" y="177"/>
                  </a:cubicBezTo>
                  <a:lnTo>
                    <a:pt x="132" y="177"/>
                  </a:lnTo>
                  <a:close/>
                  <a:moveTo>
                    <a:pt x="136" y="177"/>
                  </a:moveTo>
                  <a:cubicBezTo>
                    <a:pt x="136" y="177"/>
                    <a:pt x="136" y="177"/>
                    <a:pt x="136" y="177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78"/>
                    <a:pt x="136" y="178"/>
                    <a:pt x="136" y="178"/>
                  </a:cubicBezTo>
                  <a:lnTo>
                    <a:pt x="136" y="177"/>
                  </a:lnTo>
                  <a:close/>
                  <a:moveTo>
                    <a:pt x="137" y="184"/>
                  </a:moveTo>
                  <a:cubicBezTo>
                    <a:pt x="139" y="187"/>
                    <a:pt x="139" y="187"/>
                    <a:pt x="139" y="187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4" y="185"/>
                    <a:pt x="134" y="185"/>
                    <a:pt x="134" y="185"/>
                  </a:cubicBezTo>
                  <a:lnTo>
                    <a:pt x="137" y="184"/>
                  </a:lnTo>
                  <a:close/>
                  <a:moveTo>
                    <a:pt x="143" y="184"/>
                  </a:moveTo>
                  <a:cubicBezTo>
                    <a:pt x="141" y="186"/>
                    <a:pt x="141" y="186"/>
                    <a:pt x="141" y="186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42" y="183"/>
                    <a:pt x="142" y="183"/>
                    <a:pt x="142" y="183"/>
                  </a:cubicBezTo>
                  <a:lnTo>
                    <a:pt x="143" y="184"/>
                  </a:lnTo>
                  <a:close/>
                  <a:moveTo>
                    <a:pt x="142" y="180"/>
                  </a:moveTo>
                  <a:cubicBezTo>
                    <a:pt x="142" y="180"/>
                    <a:pt x="142" y="180"/>
                    <a:pt x="142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2" y="180"/>
                    <a:pt x="142" y="180"/>
                    <a:pt x="142" y="180"/>
                  </a:cubicBezTo>
                  <a:close/>
                  <a:moveTo>
                    <a:pt x="145" y="186"/>
                  </a:moveTo>
                  <a:cubicBezTo>
                    <a:pt x="148" y="188"/>
                    <a:pt x="148" y="188"/>
                    <a:pt x="148" y="188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8"/>
                    <a:pt x="142" y="188"/>
                    <a:pt x="142" y="188"/>
                  </a:cubicBezTo>
                  <a:lnTo>
                    <a:pt x="145" y="186"/>
                  </a:lnTo>
                  <a:close/>
                  <a:moveTo>
                    <a:pt x="144" y="182"/>
                  </a:moveTo>
                  <a:cubicBezTo>
                    <a:pt x="146" y="182"/>
                    <a:pt x="146" y="182"/>
                    <a:pt x="146" y="182"/>
                  </a:cubicBezTo>
                  <a:cubicBezTo>
                    <a:pt x="147" y="183"/>
                    <a:pt x="147" y="183"/>
                    <a:pt x="147" y="183"/>
                  </a:cubicBezTo>
                  <a:cubicBezTo>
                    <a:pt x="146" y="183"/>
                    <a:pt x="146" y="183"/>
                    <a:pt x="146" y="183"/>
                  </a:cubicBezTo>
                  <a:lnTo>
                    <a:pt x="144" y="182"/>
                  </a:lnTo>
                  <a:close/>
                  <a:moveTo>
                    <a:pt x="149" y="184"/>
                  </a:moveTo>
                  <a:cubicBezTo>
                    <a:pt x="152" y="185"/>
                    <a:pt x="152" y="185"/>
                    <a:pt x="152" y="185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47" y="185"/>
                    <a:pt x="147" y="185"/>
                    <a:pt x="147" y="185"/>
                  </a:cubicBezTo>
                  <a:lnTo>
                    <a:pt x="149" y="184"/>
                  </a:lnTo>
                  <a:close/>
                  <a:moveTo>
                    <a:pt x="149" y="181"/>
                  </a:moveTo>
                  <a:cubicBezTo>
                    <a:pt x="149" y="181"/>
                    <a:pt x="149" y="181"/>
                    <a:pt x="149" y="181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49" y="181"/>
                    <a:pt x="149" y="181"/>
                    <a:pt x="149" y="181"/>
                  </a:cubicBezTo>
                  <a:close/>
                  <a:moveTo>
                    <a:pt x="154" y="186"/>
                  </a:moveTo>
                  <a:cubicBezTo>
                    <a:pt x="157" y="188"/>
                    <a:pt x="157" y="188"/>
                    <a:pt x="157" y="188"/>
                  </a:cubicBezTo>
                  <a:cubicBezTo>
                    <a:pt x="154" y="191"/>
                    <a:pt x="154" y="191"/>
                    <a:pt x="154" y="191"/>
                  </a:cubicBezTo>
                  <a:cubicBezTo>
                    <a:pt x="151" y="188"/>
                    <a:pt x="151" y="188"/>
                    <a:pt x="151" y="188"/>
                  </a:cubicBezTo>
                  <a:lnTo>
                    <a:pt x="154" y="186"/>
                  </a:lnTo>
                  <a:close/>
                  <a:moveTo>
                    <a:pt x="152" y="183"/>
                  </a:moveTo>
                  <a:cubicBezTo>
                    <a:pt x="153" y="182"/>
                    <a:pt x="153" y="182"/>
                    <a:pt x="153" y="182"/>
                  </a:cubicBezTo>
                  <a:cubicBezTo>
                    <a:pt x="155" y="182"/>
                    <a:pt x="155" y="182"/>
                    <a:pt x="155" y="182"/>
                  </a:cubicBezTo>
                  <a:cubicBezTo>
                    <a:pt x="153" y="183"/>
                    <a:pt x="153" y="183"/>
                    <a:pt x="153" y="183"/>
                  </a:cubicBezTo>
                  <a:lnTo>
                    <a:pt x="152" y="183"/>
                  </a:lnTo>
                  <a:close/>
                  <a:moveTo>
                    <a:pt x="157" y="183"/>
                  </a:moveTo>
                  <a:cubicBezTo>
                    <a:pt x="160" y="183"/>
                    <a:pt x="160" y="183"/>
                    <a:pt x="160" y="183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6" y="184"/>
                    <a:pt x="156" y="184"/>
                    <a:pt x="156" y="184"/>
                  </a:cubicBezTo>
                  <a:lnTo>
                    <a:pt x="157" y="183"/>
                  </a:lnTo>
                  <a:close/>
                  <a:moveTo>
                    <a:pt x="156" y="180"/>
                  </a:move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lnTo>
                    <a:pt x="156" y="180"/>
                  </a:lnTo>
                  <a:close/>
                  <a:moveTo>
                    <a:pt x="159" y="181"/>
                  </a:moveTo>
                  <a:cubicBezTo>
                    <a:pt x="160" y="180"/>
                    <a:pt x="160" y="180"/>
                    <a:pt x="160" y="180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1" y="181"/>
                    <a:pt x="161" y="181"/>
                    <a:pt x="161" y="181"/>
                  </a:cubicBezTo>
                  <a:lnTo>
                    <a:pt x="159" y="181"/>
                  </a:lnTo>
                  <a:close/>
                  <a:moveTo>
                    <a:pt x="138" y="181"/>
                  </a:moveTo>
                  <a:cubicBezTo>
                    <a:pt x="137" y="180"/>
                    <a:pt x="137" y="180"/>
                    <a:pt x="137" y="180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40" y="181"/>
                    <a:pt x="140" y="181"/>
                    <a:pt x="140" y="181"/>
                  </a:cubicBezTo>
                  <a:lnTo>
                    <a:pt x="138" y="181"/>
                  </a:lnTo>
                  <a:close/>
                  <a:moveTo>
                    <a:pt x="140" y="189"/>
                  </a:moveTo>
                  <a:cubicBezTo>
                    <a:pt x="143" y="193"/>
                    <a:pt x="143" y="193"/>
                    <a:pt x="143" y="193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1"/>
                    <a:pt x="136" y="191"/>
                    <a:pt x="136" y="191"/>
                  </a:cubicBezTo>
                  <a:lnTo>
                    <a:pt x="140" y="189"/>
                  </a:lnTo>
                  <a:close/>
                  <a:moveTo>
                    <a:pt x="144" y="195"/>
                  </a:moveTo>
                  <a:cubicBezTo>
                    <a:pt x="148" y="201"/>
                    <a:pt x="148" y="201"/>
                    <a:pt x="148" y="20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39" y="200"/>
                    <a:pt x="139" y="200"/>
                    <a:pt x="139" y="200"/>
                  </a:cubicBezTo>
                  <a:lnTo>
                    <a:pt x="144" y="195"/>
                  </a:lnTo>
                  <a:close/>
                  <a:moveTo>
                    <a:pt x="146" y="193"/>
                  </a:moveTo>
                  <a:cubicBezTo>
                    <a:pt x="149" y="190"/>
                    <a:pt x="149" y="190"/>
                    <a:pt x="149" y="190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9"/>
                    <a:pt x="149" y="199"/>
                    <a:pt x="149" y="199"/>
                  </a:cubicBezTo>
                  <a:lnTo>
                    <a:pt x="146" y="193"/>
                  </a:lnTo>
                  <a:close/>
                  <a:moveTo>
                    <a:pt x="155" y="195"/>
                  </a:moveTo>
                  <a:cubicBezTo>
                    <a:pt x="160" y="200"/>
                    <a:pt x="160" y="200"/>
                    <a:pt x="160" y="200"/>
                  </a:cubicBezTo>
                  <a:cubicBezTo>
                    <a:pt x="157" y="211"/>
                    <a:pt x="157" y="211"/>
                    <a:pt x="157" y="211"/>
                  </a:cubicBezTo>
                  <a:cubicBezTo>
                    <a:pt x="151" y="201"/>
                    <a:pt x="151" y="201"/>
                    <a:pt x="151" y="201"/>
                  </a:cubicBezTo>
                  <a:lnTo>
                    <a:pt x="155" y="195"/>
                  </a:lnTo>
                  <a:close/>
                  <a:moveTo>
                    <a:pt x="156" y="193"/>
                  </a:moveTo>
                  <a:cubicBezTo>
                    <a:pt x="159" y="189"/>
                    <a:pt x="159" y="189"/>
                    <a:pt x="159" y="189"/>
                  </a:cubicBezTo>
                  <a:cubicBezTo>
                    <a:pt x="163" y="191"/>
                    <a:pt x="163" y="191"/>
                    <a:pt x="163" y="191"/>
                  </a:cubicBezTo>
                  <a:cubicBezTo>
                    <a:pt x="161" y="198"/>
                    <a:pt x="161" y="198"/>
                    <a:pt x="161" y="198"/>
                  </a:cubicBezTo>
                  <a:lnTo>
                    <a:pt x="156" y="193"/>
                  </a:lnTo>
                  <a:close/>
                  <a:moveTo>
                    <a:pt x="160" y="187"/>
                  </a:moveTo>
                  <a:cubicBezTo>
                    <a:pt x="162" y="184"/>
                    <a:pt x="162" y="184"/>
                    <a:pt x="162" y="184"/>
                  </a:cubicBezTo>
                  <a:cubicBezTo>
                    <a:pt x="165" y="185"/>
                    <a:pt x="165" y="185"/>
                    <a:pt x="165" y="185"/>
                  </a:cubicBezTo>
                  <a:cubicBezTo>
                    <a:pt x="164" y="189"/>
                    <a:pt x="164" y="189"/>
                    <a:pt x="164" y="189"/>
                  </a:cubicBezTo>
                  <a:lnTo>
                    <a:pt x="160" y="187"/>
                  </a:lnTo>
                  <a:close/>
                  <a:moveTo>
                    <a:pt x="163" y="178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63" y="178"/>
                    <a:pt x="163" y="178"/>
                    <a:pt x="163" y="178"/>
                  </a:cubicBezTo>
                  <a:close/>
                  <a:moveTo>
                    <a:pt x="163" y="182"/>
                  </a:moveTo>
                  <a:cubicBezTo>
                    <a:pt x="164" y="180"/>
                    <a:pt x="164" y="180"/>
                    <a:pt x="164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6" y="182"/>
                    <a:pt x="166" y="182"/>
                    <a:pt x="166" y="182"/>
                  </a:cubicBezTo>
                  <a:lnTo>
                    <a:pt x="163" y="182"/>
                  </a:lnTo>
                  <a:close/>
                  <a:moveTo>
                    <a:pt x="166" y="177"/>
                  </a:moveTo>
                  <a:cubicBezTo>
                    <a:pt x="167" y="176"/>
                    <a:pt x="167" y="176"/>
                    <a:pt x="167" y="176"/>
                  </a:cubicBezTo>
                  <a:cubicBezTo>
                    <a:pt x="168" y="176"/>
                    <a:pt x="168" y="176"/>
                    <a:pt x="168" y="176"/>
                  </a:cubicBezTo>
                  <a:cubicBezTo>
                    <a:pt x="168" y="177"/>
                    <a:pt x="168" y="177"/>
                    <a:pt x="168" y="177"/>
                  </a:cubicBezTo>
                  <a:lnTo>
                    <a:pt x="166" y="177"/>
                  </a:lnTo>
                  <a:close/>
                  <a:moveTo>
                    <a:pt x="130" y="173"/>
                  </a:move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lose/>
                  <a:moveTo>
                    <a:pt x="127" y="171"/>
                  </a:moveTo>
                  <a:cubicBezTo>
                    <a:pt x="128" y="172"/>
                    <a:pt x="128" y="172"/>
                    <a:pt x="128" y="172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0"/>
                    <a:pt x="126" y="170"/>
                    <a:pt x="126" y="170"/>
                  </a:cubicBezTo>
                  <a:lnTo>
                    <a:pt x="127" y="171"/>
                  </a:lnTo>
                  <a:close/>
                  <a:moveTo>
                    <a:pt x="126" y="168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26" y="168"/>
                    <a:pt x="126" y="168"/>
                    <a:pt x="126" y="168"/>
                  </a:cubicBezTo>
                  <a:close/>
                  <a:moveTo>
                    <a:pt x="126" y="140"/>
                  </a:moveTo>
                  <a:cubicBezTo>
                    <a:pt x="126" y="140"/>
                    <a:pt x="126" y="140"/>
                    <a:pt x="126" y="140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lose/>
                  <a:moveTo>
                    <a:pt x="126" y="138"/>
                  </a:moveTo>
                  <a:cubicBezTo>
                    <a:pt x="126" y="136"/>
                    <a:pt x="126" y="136"/>
                    <a:pt x="12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7" y="137"/>
                    <a:pt x="127" y="137"/>
                    <a:pt x="127" y="137"/>
                  </a:cubicBezTo>
                  <a:lnTo>
                    <a:pt x="126" y="138"/>
                  </a:lnTo>
                  <a:close/>
                  <a:moveTo>
                    <a:pt x="130" y="135"/>
                  </a:move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lose/>
                  <a:moveTo>
                    <a:pt x="164" y="128"/>
                  </a:moveTo>
                  <a:cubicBezTo>
                    <a:pt x="163" y="126"/>
                    <a:pt x="163" y="126"/>
                    <a:pt x="163" y="126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7" y="128"/>
                    <a:pt x="167" y="128"/>
                    <a:pt x="167" y="128"/>
                  </a:cubicBezTo>
                  <a:lnTo>
                    <a:pt x="164" y="128"/>
                  </a:lnTo>
                  <a:close/>
                  <a:moveTo>
                    <a:pt x="168" y="131"/>
                  </a:moveTo>
                  <a:cubicBezTo>
                    <a:pt x="168" y="132"/>
                    <a:pt x="168" y="132"/>
                    <a:pt x="168" y="132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6" y="130"/>
                    <a:pt x="166" y="130"/>
                    <a:pt x="166" y="130"/>
                  </a:cubicBezTo>
                  <a:lnTo>
                    <a:pt x="168" y="131"/>
                  </a:lnTo>
                  <a:close/>
                  <a:moveTo>
                    <a:pt x="163" y="131"/>
                  </a:moveTo>
                  <a:cubicBezTo>
                    <a:pt x="163" y="131"/>
                    <a:pt x="163" y="131"/>
                    <a:pt x="163" y="131"/>
                  </a:cubicBezTo>
                  <a:cubicBezTo>
                    <a:pt x="163" y="130"/>
                    <a:pt x="163" y="130"/>
                    <a:pt x="163" y="130"/>
                  </a:cubicBezTo>
                  <a:cubicBezTo>
                    <a:pt x="163" y="130"/>
                    <a:pt x="163" y="130"/>
                    <a:pt x="163" y="130"/>
                  </a:cubicBezTo>
                  <a:lnTo>
                    <a:pt x="163" y="131"/>
                  </a:lnTo>
                  <a:close/>
                  <a:moveTo>
                    <a:pt x="162" y="124"/>
                  </a:moveTo>
                  <a:cubicBezTo>
                    <a:pt x="160" y="121"/>
                    <a:pt x="160" y="121"/>
                    <a:pt x="160" y="121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5" y="123"/>
                    <a:pt x="165" y="123"/>
                    <a:pt x="165" y="123"/>
                  </a:cubicBezTo>
                  <a:lnTo>
                    <a:pt x="162" y="124"/>
                  </a:lnTo>
                  <a:close/>
                  <a:moveTo>
                    <a:pt x="156" y="124"/>
                  </a:moveTo>
                  <a:cubicBezTo>
                    <a:pt x="158" y="122"/>
                    <a:pt x="158" y="122"/>
                    <a:pt x="158" y="122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57" y="125"/>
                    <a:pt x="157" y="125"/>
                    <a:pt x="157" y="125"/>
                  </a:cubicBezTo>
                  <a:lnTo>
                    <a:pt x="156" y="124"/>
                  </a:lnTo>
                  <a:close/>
                  <a:moveTo>
                    <a:pt x="157" y="128"/>
                  </a:moveTo>
                  <a:cubicBezTo>
                    <a:pt x="157" y="128"/>
                    <a:pt x="157" y="128"/>
                    <a:pt x="157" y="128"/>
                  </a:cubicBezTo>
                  <a:cubicBezTo>
                    <a:pt x="156" y="128"/>
                    <a:pt x="156" y="128"/>
                    <a:pt x="156" y="128"/>
                  </a:cubicBezTo>
                  <a:cubicBezTo>
                    <a:pt x="157" y="128"/>
                    <a:pt x="157" y="128"/>
                    <a:pt x="157" y="128"/>
                  </a:cubicBezTo>
                  <a:close/>
                  <a:moveTo>
                    <a:pt x="154" y="122"/>
                  </a:moveTo>
                  <a:cubicBezTo>
                    <a:pt x="151" y="120"/>
                    <a:pt x="151" y="120"/>
                    <a:pt x="151" y="120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7" y="120"/>
                    <a:pt x="157" y="120"/>
                    <a:pt x="157" y="120"/>
                  </a:cubicBezTo>
                  <a:lnTo>
                    <a:pt x="154" y="122"/>
                  </a:lnTo>
                  <a:close/>
                  <a:moveTo>
                    <a:pt x="155" y="126"/>
                  </a:moveTo>
                  <a:cubicBezTo>
                    <a:pt x="153" y="126"/>
                    <a:pt x="153" y="126"/>
                    <a:pt x="153" y="126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3" y="125"/>
                    <a:pt x="153" y="125"/>
                    <a:pt x="153" y="125"/>
                  </a:cubicBezTo>
                  <a:lnTo>
                    <a:pt x="155" y="126"/>
                  </a:lnTo>
                  <a:close/>
                  <a:moveTo>
                    <a:pt x="150" y="124"/>
                  </a:moveTo>
                  <a:cubicBezTo>
                    <a:pt x="147" y="123"/>
                    <a:pt x="147" y="123"/>
                    <a:pt x="147" y="123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52" y="123"/>
                    <a:pt x="152" y="123"/>
                    <a:pt x="152" y="123"/>
                  </a:cubicBezTo>
                  <a:lnTo>
                    <a:pt x="150" y="124"/>
                  </a:lnTo>
                  <a:close/>
                  <a:moveTo>
                    <a:pt x="150" y="127"/>
                  </a:moveTo>
                  <a:cubicBezTo>
                    <a:pt x="150" y="127"/>
                    <a:pt x="150" y="127"/>
                    <a:pt x="150" y="127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7"/>
                    <a:pt x="150" y="127"/>
                    <a:pt x="150" y="127"/>
                  </a:cubicBezTo>
                  <a:close/>
                  <a:moveTo>
                    <a:pt x="145" y="122"/>
                  </a:moveTo>
                  <a:cubicBezTo>
                    <a:pt x="142" y="120"/>
                    <a:pt x="142" y="120"/>
                    <a:pt x="142" y="120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8" y="120"/>
                    <a:pt x="148" y="120"/>
                    <a:pt x="148" y="120"/>
                  </a:cubicBezTo>
                  <a:lnTo>
                    <a:pt x="145" y="122"/>
                  </a:lnTo>
                  <a:close/>
                  <a:moveTo>
                    <a:pt x="147" y="125"/>
                  </a:moveTo>
                  <a:cubicBezTo>
                    <a:pt x="146" y="126"/>
                    <a:pt x="146" y="126"/>
                    <a:pt x="146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6" y="125"/>
                    <a:pt x="146" y="125"/>
                    <a:pt x="146" y="125"/>
                  </a:cubicBezTo>
                  <a:lnTo>
                    <a:pt x="147" y="125"/>
                  </a:lnTo>
                  <a:close/>
                  <a:moveTo>
                    <a:pt x="142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2"/>
                    <a:pt x="141" y="122"/>
                    <a:pt x="141" y="122"/>
                  </a:cubicBezTo>
                  <a:cubicBezTo>
                    <a:pt x="143" y="124"/>
                    <a:pt x="143" y="124"/>
                    <a:pt x="143" y="124"/>
                  </a:cubicBezTo>
                  <a:lnTo>
                    <a:pt x="142" y="125"/>
                  </a:lnTo>
                  <a:close/>
                  <a:moveTo>
                    <a:pt x="143" y="128"/>
                  </a:move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lnTo>
                    <a:pt x="143" y="128"/>
                  </a:lnTo>
                  <a:close/>
                  <a:moveTo>
                    <a:pt x="140" y="127"/>
                  </a:moveTo>
                  <a:cubicBezTo>
                    <a:pt x="139" y="128"/>
                    <a:pt x="139" y="128"/>
                    <a:pt x="139" y="128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8" y="127"/>
                    <a:pt x="138" y="127"/>
                    <a:pt x="138" y="127"/>
                  </a:cubicBezTo>
                  <a:lnTo>
                    <a:pt x="140" y="127"/>
                  </a:lnTo>
                  <a:close/>
                  <a:moveTo>
                    <a:pt x="161" y="127"/>
                  </a:moveTo>
                  <a:cubicBezTo>
                    <a:pt x="162" y="128"/>
                    <a:pt x="162" y="128"/>
                    <a:pt x="162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9" y="127"/>
                    <a:pt x="159" y="127"/>
                    <a:pt x="159" y="127"/>
                  </a:cubicBezTo>
                  <a:lnTo>
                    <a:pt x="161" y="127"/>
                  </a:lnTo>
                  <a:close/>
                  <a:moveTo>
                    <a:pt x="159" y="119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3" y="117"/>
                    <a:pt x="163" y="117"/>
                    <a:pt x="163" y="117"/>
                  </a:cubicBezTo>
                  <a:lnTo>
                    <a:pt x="159" y="119"/>
                  </a:lnTo>
                  <a:close/>
                  <a:moveTo>
                    <a:pt x="155" y="113"/>
                  </a:moveTo>
                  <a:cubicBezTo>
                    <a:pt x="151" y="107"/>
                    <a:pt x="151" y="107"/>
                    <a:pt x="151" y="10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108"/>
                    <a:pt x="160" y="108"/>
                    <a:pt x="160" y="108"/>
                  </a:cubicBezTo>
                  <a:lnTo>
                    <a:pt x="155" y="113"/>
                  </a:lnTo>
                  <a:close/>
                  <a:moveTo>
                    <a:pt x="153" y="115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50" y="109"/>
                    <a:pt x="150" y="109"/>
                    <a:pt x="150" y="109"/>
                  </a:cubicBezTo>
                  <a:lnTo>
                    <a:pt x="153" y="115"/>
                  </a:lnTo>
                  <a:close/>
                  <a:moveTo>
                    <a:pt x="144" y="113"/>
                  </a:moveTo>
                  <a:cubicBezTo>
                    <a:pt x="139" y="108"/>
                    <a:pt x="139" y="108"/>
                    <a:pt x="139" y="108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48" y="107"/>
                    <a:pt x="148" y="107"/>
                    <a:pt x="148" y="107"/>
                  </a:cubicBezTo>
                  <a:lnTo>
                    <a:pt x="144" y="113"/>
                  </a:lnTo>
                  <a:close/>
                  <a:moveTo>
                    <a:pt x="143" y="115"/>
                  </a:moveTo>
                  <a:cubicBezTo>
                    <a:pt x="140" y="119"/>
                    <a:pt x="140" y="119"/>
                    <a:pt x="140" y="119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0"/>
                    <a:pt x="138" y="110"/>
                    <a:pt x="138" y="110"/>
                  </a:cubicBezTo>
                  <a:lnTo>
                    <a:pt x="143" y="115"/>
                  </a:lnTo>
                  <a:close/>
                  <a:moveTo>
                    <a:pt x="139" y="121"/>
                  </a:moveTo>
                  <a:cubicBezTo>
                    <a:pt x="137" y="124"/>
                    <a:pt x="137" y="124"/>
                    <a:pt x="137" y="124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19"/>
                    <a:pt x="135" y="119"/>
                    <a:pt x="135" y="119"/>
                  </a:cubicBezTo>
                  <a:lnTo>
                    <a:pt x="139" y="121"/>
                  </a:lnTo>
                  <a:close/>
                  <a:moveTo>
                    <a:pt x="136" y="130"/>
                  </a:moveTo>
                  <a:cubicBezTo>
                    <a:pt x="136" y="131"/>
                    <a:pt x="136" y="131"/>
                    <a:pt x="136" y="131"/>
                  </a:cubicBezTo>
                  <a:cubicBezTo>
                    <a:pt x="136" y="131"/>
                    <a:pt x="136" y="131"/>
                    <a:pt x="136" y="131"/>
                  </a:cubicBezTo>
                  <a:cubicBezTo>
                    <a:pt x="136" y="130"/>
                    <a:pt x="136" y="130"/>
                    <a:pt x="136" y="130"/>
                  </a:cubicBezTo>
                  <a:close/>
                  <a:moveTo>
                    <a:pt x="136" y="126"/>
                  </a:moveTo>
                  <a:cubicBezTo>
                    <a:pt x="135" y="128"/>
                    <a:pt x="135" y="128"/>
                    <a:pt x="13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3" y="126"/>
                    <a:pt x="133" y="126"/>
                    <a:pt x="133" y="126"/>
                  </a:cubicBezTo>
                  <a:lnTo>
                    <a:pt x="136" y="126"/>
                  </a:lnTo>
                  <a:close/>
                  <a:moveTo>
                    <a:pt x="133" y="130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2" y="131"/>
                    <a:pt x="132" y="131"/>
                    <a:pt x="132" y="131"/>
                  </a:cubicBezTo>
                  <a:lnTo>
                    <a:pt x="133" y="130"/>
                  </a:lnTo>
                  <a:close/>
                  <a:moveTo>
                    <a:pt x="169" y="135"/>
                  </a:move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lose/>
                  <a:moveTo>
                    <a:pt x="172" y="137"/>
                  </a:moveTo>
                  <a:cubicBezTo>
                    <a:pt x="171" y="136"/>
                    <a:pt x="171" y="136"/>
                    <a:pt x="171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8"/>
                    <a:pt x="173" y="138"/>
                    <a:pt x="173" y="138"/>
                  </a:cubicBezTo>
                  <a:lnTo>
                    <a:pt x="172" y="137"/>
                  </a:lnTo>
                  <a:close/>
                  <a:moveTo>
                    <a:pt x="173" y="140"/>
                  </a:moveTo>
                  <a:cubicBezTo>
                    <a:pt x="173" y="141"/>
                    <a:pt x="173" y="141"/>
                    <a:pt x="173" y="141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lose/>
                  <a:moveTo>
                    <a:pt x="173" y="134"/>
                  </a:moveTo>
                  <a:cubicBezTo>
                    <a:pt x="171" y="133"/>
                    <a:pt x="171" y="133"/>
                    <a:pt x="171" y="133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3" y="131"/>
                    <a:pt x="173" y="131"/>
                    <a:pt x="173" y="131"/>
                  </a:cubicBezTo>
                  <a:lnTo>
                    <a:pt x="173" y="134"/>
                  </a:lnTo>
                  <a:close/>
                  <a:moveTo>
                    <a:pt x="173" y="128"/>
                  </a:moveTo>
                  <a:cubicBezTo>
                    <a:pt x="169" y="128"/>
                    <a:pt x="169" y="128"/>
                    <a:pt x="169" y="128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2" y="124"/>
                    <a:pt x="172" y="124"/>
                    <a:pt x="172" y="124"/>
                  </a:cubicBezTo>
                  <a:lnTo>
                    <a:pt x="173" y="128"/>
                  </a:lnTo>
                  <a:close/>
                  <a:moveTo>
                    <a:pt x="172" y="122"/>
                  </a:moveTo>
                  <a:cubicBezTo>
                    <a:pt x="168" y="123"/>
                    <a:pt x="168" y="123"/>
                    <a:pt x="168" y="123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2" y="115"/>
                    <a:pt x="172" y="115"/>
                    <a:pt x="172" y="115"/>
                  </a:cubicBezTo>
                  <a:lnTo>
                    <a:pt x="172" y="122"/>
                  </a:lnTo>
                  <a:close/>
                  <a:moveTo>
                    <a:pt x="172" y="112"/>
                  </a:moveTo>
                  <a:cubicBezTo>
                    <a:pt x="165" y="116"/>
                    <a:pt x="165" y="116"/>
                    <a:pt x="165" y="116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72" y="112"/>
                  </a:lnTo>
                  <a:close/>
                  <a:moveTo>
                    <a:pt x="171" y="98"/>
                  </a:moveTo>
                  <a:cubicBezTo>
                    <a:pt x="162" y="106"/>
                    <a:pt x="162" y="106"/>
                    <a:pt x="162" y="106"/>
                  </a:cubicBezTo>
                  <a:cubicBezTo>
                    <a:pt x="159" y="94"/>
                    <a:pt x="159" y="94"/>
                    <a:pt x="159" y="94"/>
                  </a:cubicBezTo>
                  <a:cubicBezTo>
                    <a:pt x="171" y="76"/>
                    <a:pt x="171" y="76"/>
                    <a:pt x="171" y="76"/>
                  </a:cubicBezTo>
                  <a:lnTo>
                    <a:pt x="171" y="98"/>
                  </a:lnTo>
                  <a:close/>
                  <a:moveTo>
                    <a:pt x="168" y="13"/>
                  </a:moveTo>
                  <a:cubicBezTo>
                    <a:pt x="170" y="71"/>
                    <a:pt x="170" y="71"/>
                    <a:pt x="170" y="71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1" y="69"/>
                    <a:pt x="151" y="69"/>
                    <a:pt x="151" y="69"/>
                  </a:cubicBezTo>
                  <a:lnTo>
                    <a:pt x="168" y="13"/>
                  </a:lnTo>
                  <a:close/>
                  <a:moveTo>
                    <a:pt x="156" y="94"/>
                  </a:moveTo>
                  <a:cubicBezTo>
                    <a:pt x="150" y="104"/>
                    <a:pt x="150" y="104"/>
                    <a:pt x="150" y="10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50" y="73"/>
                    <a:pt x="150" y="73"/>
                    <a:pt x="150" y="73"/>
                  </a:cubicBezTo>
                  <a:lnTo>
                    <a:pt x="156" y="94"/>
                  </a:lnTo>
                  <a:close/>
                  <a:moveTo>
                    <a:pt x="131" y="13"/>
                  </a:moveTo>
                  <a:cubicBezTo>
                    <a:pt x="148" y="69"/>
                    <a:pt x="148" y="69"/>
                    <a:pt x="148" y="69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29" y="71"/>
                    <a:pt x="129" y="71"/>
                    <a:pt x="129" y="71"/>
                  </a:cubicBezTo>
                  <a:lnTo>
                    <a:pt x="131" y="13"/>
                  </a:lnTo>
                  <a:close/>
                  <a:moveTo>
                    <a:pt x="128" y="76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28" y="98"/>
                    <a:pt x="128" y="98"/>
                    <a:pt x="128" y="98"/>
                  </a:cubicBezTo>
                  <a:lnTo>
                    <a:pt x="128" y="76"/>
                  </a:lnTo>
                  <a:close/>
                  <a:moveTo>
                    <a:pt x="127" y="101"/>
                  </a:moveTo>
                  <a:cubicBezTo>
                    <a:pt x="136" y="109"/>
                    <a:pt x="136" y="109"/>
                    <a:pt x="136" y="109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27" y="112"/>
                    <a:pt x="127" y="112"/>
                    <a:pt x="127" y="112"/>
                  </a:cubicBezTo>
                  <a:lnTo>
                    <a:pt x="127" y="101"/>
                  </a:lnTo>
                  <a:close/>
                  <a:moveTo>
                    <a:pt x="127" y="115"/>
                  </a:moveTo>
                  <a:cubicBezTo>
                    <a:pt x="133" y="118"/>
                    <a:pt x="133" y="118"/>
                    <a:pt x="133" y="118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27" y="122"/>
                    <a:pt x="127" y="122"/>
                    <a:pt x="127" y="122"/>
                  </a:cubicBezTo>
                  <a:lnTo>
                    <a:pt x="127" y="115"/>
                  </a:lnTo>
                  <a:close/>
                  <a:moveTo>
                    <a:pt x="127" y="124"/>
                  </a:moveTo>
                  <a:cubicBezTo>
                    <a:pt x="131" y="125"/>
                    <a:pt x="131" y="125"/>
                    <a:pt x="131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6" y="128"/>
                    <a:pt x="126" y="128"/>
                    <a:pt x="126" y="128"/>
                  </a:cubicBezTo>
                  <a:lnTo>
                    <a:pt x="127" y="124"/>
                  </a:lnTo>
                  <a:close/>
                  <a:moveTo>
                    <a:pt x="129" y="131"/>
                  </a:moveTo>
                  <a:cubicBezTo>
                    <a:pt x="128" y="133"/>
                    <a:pt x="128" y="133"/>
                    <a:pt x="128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1"/>
                    <a:pt x="126" y="131"/>
                    <a:pt x="126" y="131"/>
                  </a:cubicBezTo>
                  <a:lnTo>
                    <a:pt x="129" y="131"/>
                  </a:lnTo>
                  <a:close/>
                  <a:moveTo>
                    <a:pt x="95" y="23"/>
                  </a:moveTo>
                  <a:cubicBezTo>
                    <a:pt x="126" y="72"/>
                    <a:pt x="126" y="72"/>
                    <a:pt x="126" y="72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08" y="80"/>
                    <a:pt x="108" y="80"/>
                    <a:pt x="108" y="80"/>
                  </a:cubicBezTo>
                  <a:lnTo>
                    <a:pt x="95" y="23"/>
                  </a:lnTo>
                  <a:close/>
                  <a:moveTo>
                    <a:pt x="120" y="158"/>
                  </a:moveTo>
                  <a:cubicBezTo>
                    <a:pt x="121" y="156"/>
                    <a:pt x="121" y="156"/>
                    <a:pt x="121" y="156"/>
                  </a:cubicBezTo>
                  <a:cubicBezTo>
                    <a:pt x="122" y="158"/>
                    <a:pt x="122" y="158"/>
                    <a:pt x="122" y="158"/>
                  </a:cubicBezTo>
                  <a:cubicBezTo>
                    <a:pt x="121" y="159"/>
                    <a:pt x="121" y="159"/>
                    <a:pt x="121" y="159"/>
                  </a:cubicBezTo>
                  <a:lnTo>
                    <a:pt x="120" y="158"/>
                  </a:lnTo>
                  <a:close/>
                  <a:moveTo>
                    <a:pt x="121" y="162"/>
                  </a:moveTo>
                  <a:cubicBezTo>
                    <a:pt x="120" y="164"/>
                    <a:pt x="120" y="164"/>
                    <a:pt x="120" y="164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9" y="160"/>
                    <a:pt x="119" y="160"/>
                    <a:pt x="119" y="160"/>
                  </a:cubicBezTo>
                  <a:lnTo>
                    <a:pt x="121" y="162"/>
                  </a:lnTo>
                  <a:close/>
                  <a:moveTo>
                    <a:pt x="122" y="168"/>
                  </a:moveTo>
                  <a:cubicBezTo>
                    <a:pt x="124" y="169"/>
                    <a:pt x="124" y="169"/>
                    <a:pt x="124" y="169"/>
                  </a:cubicBezTo>
                  <a:cubicBezTo>
                    <a:pt x="124" y="171"/>
                    <a:pt x="124" y="171"/>
                    <a:pt x="124" y="171"/>
                  </a:cubicBezTo>
                  <a:cubicBezTo>
                    <a:pt x="121" y="170"/>
                    <a:pt x="121" y="170"/>
                    <a:pt x="121" y="170"/>
                  </a:cubicBezTo>
                  <a:lnTo>
                    <a:pt x="122" y="168"/>
                  </a:lnTo>
                  <a:close/>
                  <a:moveTo>
                    <a:pt x="123" y="147"/>
                  </a:move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lose/>
                  <a:moveTo>
                    <a:pt x="123" y="161"/>
                  </a:move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lose/>
                  <a:moveTo>
                    <a:pt x="123" y="144"/>
                  </a:moveTo>
                  <a:cubicBezTo>
                    <a:pt x="122" y="143"/>
                    <a:pt x="122" y="143"/>
                    <a:pt x="122" y="143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3" y="143"/>
                    <a:pt x="123" y="143"/>
                    <a:pt x="123" y="143"/>
                  </a:cubicBezTo>
                  <a:lnTo>
                    <a:pt x="123" y="144"/>
                  </a:lnTo>
                  <a:close/>
                  <a:moveTo>
                    <a:pt x="122" y="154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23" y="164"/>
                  </a:move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2" y="165"/>
                    <a:pt x="122" y="165"/>
                    <a:pt x="122" y="165"/>
                  </a:cubicBezTo>
                  <a:lnTo>
                    <a:pt x="123" y="164"/>
                  </a:lnTo>
                  <a:close/>
                  <a:moveTo>
                    <a:pt x="124" y="139"/>
                  </a:moveTo>
                  <a:cubicBezTo>
                    <a:pt x="122" y="140"/>
                    <a:pt x="122" y="140"/>
                    <a:pt x="122" y="140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4" y="137"/>
                    <a:pt x="124" y="137"/>
                    <a:pt x="124" y="137"/>
                  </a:cubicBezTo>
                  <a:lnTo>
                    <a:pt x="124" y="139"/>
                  </a:lnTo>
                  <a:close/>
                  <a:moveTo>
                    <a:pt x="121" y="149"/>
                  </a:moveTo>
                  <a:cubicBezTo>
                    <a:pt x="122" y="150"/>
                    <a:pt x="122" y="150"/>
                    <a:pt x="122" y="150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0" y="150"/>
                    <a:pt x="120" y="150"/>
                    <a:pt x="120" y="150"/>
                  </a:cubicBezTo>
                  <a:lnTo>
                    <a:pt x="121" y="149"/>
                  </a:lnTo>
                  <a:close/>
                  <a:moveTo>
                    <a:pt x="119" y="148"/>
                  </a:moveTo>
                  <a:cubicBezTo>
                    <a:pt x="118" y="145"/>
                    <a:pt x="118" y="145"/>
                    <a:pt x="118" y="145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1" y="146"/>
                    <a:pt x="121" y="146"/>
                    <a:pt x="121" y="146"/>
                  </a:cubicBezTo>
                  <a:lnTo>
                    <a:pt x="119" y="148"/>
                  </a:lnTo>
                  <a:close/>
                  <a:moveTo>
                    <a:pt x="119" y="152"/>
                  </a:moveTo>
                  <a:cubicBezTo>
                    <a:pt x="120" y="154"/>
                    <a:pt x="120" y="154"/>
                    <a:pt x="120" y="154"/>
                  </a:cubicBezTo>
                  <a:cubicBezTo>
                    <a:pt x="119" y="156"/>
                    <a:pt x="119" y="156"/>
                    <a:pt x="119" y="156"/>
                  </a:cubicBezTo>
                  <a:cubicBezTo>
                    <a:pt x="117" y="154"/>
                    <a:pt x="117" y="154"/>
                    <a:pt x="117" y="154"/>
                  </a:cubicBezTo>
                  <a:lnTo>
                    <a:pt x="119" y="152"/>
                  </a:lnTo>
                  <a:close/>
                  <a:moveTo>
                    <a:pt x="115" y="152"/>
                  </a:moveTo>
                  <a:cubicBezTo>
                    <a:pt x="112" y="149"/>
                    <a:pt x="112" y="149"/>
                    <a:pt x="112" y="149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7" y="150"/>
                    <a:pt x="117" y="150"/>
                    <a:pt x="117" y="150"/>
                  </a:cubicBezTo>
                  <a:lnTo>
                    <a:pt x="115" y="152"/>
                  </a:lnTo>
                  <a:close/>
                  <a:moveTo>
                    <a:pt x="115" y="156"/>
                  </a:moveTo>
                  <a:cubicBezTo>
                    <a:pt x="117" y="158"/>
                    <a:pt x="117" y="158"/>
                    <a:pt x="117" y="158"/>
                  </a:cubicBezTo>
                  <a:cubicBezTo>
                    <a:pt x="116" y="161"/>
                    <a:pt x="116" y="161"/>
                    <a:pt x="116" y="161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5" y="156"/>
                  </a:lnTo>
                  <a:close/>
                  <a:moveTo>
                    <a:pt x="117" y="165"/>
                  </a:moveTo>
                  <a:cubicBezTo>
                    <a:pt x="120" y="166"/>
                    <a:pt x="120" y="166"/>
                    <a:pt x="120" y="166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5" y="168"/>
                    <a:pt x="115" y="168"/>
                    <a:pt x="115" y="168"/>
                  </a:cubicBezTo>
                  <a:lnTo>
                    <a:pt x="117" y="165"/>
                  </a:lnTo>
                  <a:close/>
                  <a:moveTo>
                    <a:pt x="121" y="173"/>
                  </a:moveTo>
                  <a:cubicBezTo>
                    <a:pt x="124" y="174"/>
                    <a:pt x="124" y="174"/>
                    <a:pt x="124" y="174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20" y="177"/>
                    <a:pt x="120" y="177"/>
                    <a:pt x="120" y="177"/>
                  </a:cubicBezTo>
                  <a:lnTo>
                    <a:pt x="121" y="173"/>
                  </a:lnTo>
                  <a:close/>
                  <a:moveTo>
                    <a:pt x="124" y="134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4" y="131"/>
                    <a:pt x="124" y="131"/>
                    <a:pt x="124" y="131"/>
                  </a:cubicBezTo>
                  <a:lnTo>
                    <a:pt x="124" y="134"/>
                  </a:lnTo>
                  <a:close/>
                  <a:moveTo>
                    <a:pt x="120" y="142"/>
                  </a:moveTo>
                  <a:cubicBezTo>
                    <a:pt x="117" y="143"/>
                    <a:pt x="117" y="143"/>
                    <a:pt x="117" y="143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9" y="138"/>
                    <a:pt x="119" y="138"/>
                    <a:pt x="119" y="138"/>
                  </a:cubicBezTo>
                  <a:lnTo>
                    <a:pt x="120" y="142"/>
                  </a:lnTo>
                  <a:close/>
                  <a:moveTo>
                    <a:pt x="115" y="145"/>
                  </a:moveTo>
                  <a:cubicBezTo>
                    <a:pt x="110" y="147"/>
                    <a:pt x="110" y="147"/>
                    <a:pt x="110" y="147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12" y="140"/>
                    <a:pt x="112" y="140"/>
                    <a:pt x="112" y="140"/>
                  </a:cubicBezTo>
                  <a:lnTo>
                    <a:pt x="115" y="145"/>
                  </a:lnTo>
                  <a:close/>
                  <a:moveTo>
                    <a:pt x="113" y="154"/>
                  </a:moveTo>
                  <a:cubicBezTo>
                    <a:pt x="110" y="158"/>
                    <a:pt x="110" y="158"/>
                    <a:pt x="110" y="158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10" y="150"/>
                    <a:pt x="110" y="150"/>
                    <a:pt x="110" y="150"/>
                  </a:cubicBezTo>
                  <a:lnTo>
                    <a:pt x="113" y="154"/>
                  </a:lnTo>
                  <a:close/>
                  <a:moveTo>
                    <a:pt x="110" y="161"/>
                  </a:moveTo>
                  <a:cubicBezTo>
                    <a:pt x="115" y="163"/>
                    <a:pt x="115" y="163"/>
                    <a:pt x="115" y="163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6" y="166"/>
                    <a:pt x="106" y="166"/>
                    <a:pt x="106" y="166"/>
                  </a:cubicBezTo>
                  <a:lnTo>
                    <a:pt x="110" y="161"/>
                  </a:lnTo>
                  <a:close/>
                  <a:moveTo>
                    <a:pt x="114" y="171"/>
                  </a:moveTo>
                  <a:cubicBezTo>
                    <a:pt x="118" y="172"/>
                    <a:pt x="118" y="172"/>
                    <a:pt x="118" y="172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0" y="177"/>
                    <a:pt x="110" y="177"/>
                    <a:pt x="110" y="177"/>
                  </a:cubicBezTo>
                  <a:lnTo>
                    <a:pt x="114" y="171"/>
                  </a:lnTo>
                  <a:close/>
                  <a:moveTo>
                    <a:pt x="119" y="179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18" y="186"/>
                    <a:pt x="118" y="186"/>
                    <a:pt x="118" y="186"/>
                  </a:cubicBezTo>
                  <a:lnTo>
                    <a:pt x="119" y="179"/>
                  </a:lnTo>
                  <a:close/>
                  <a:moveTo>
                    <a:pt x="124" y="129"/>
                  </a:moveTo>
                  <a:cubicBezTo>
                    <a:pt x="119" y="129"/>
                    <a:pt x="119" y="129"/>
                    <a:pt x="119" y="129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124" y="124"/>
                    <a:pt x="124" y="124"/>
                    <a:pt x="124" y="124"/>
                  </a:cubicBezTo>
                  <a:lnTo>
                    <a:pt x="124" y="129"/>
                  </a:lnTo>
                  <a:close/>
                  <a:moveTo>
                    <a:pt x="118" y="136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7" y="131"/>
                    <a:pt x="117" y="131"/>
                    <a:pt x="117" y="131"/>
                  </a:cubicBezTo>
                  <a:lnTo>
                    <a:pt x="118" y="136"/>
                  </a:lnTo>
                  <a:close/>
                  <a:moveTo>
                    <a:pt x="109" y="129"/>
                  </a:moveTo>
                  <a:cubicBezTo>
                    <a:pt x="104" y="119"/>
                    <a:pt x="104" y="119"/>
                    <a:pt x="104" y="119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  <a:moveTo>
                    <a:pt x="111" y="138"/>
                  </a:moveTo>
                  <a:cubicBezTo>
                    <a:pt x="104" y="140"/>
                    <a:pt x="104" y="140"/>
                    <a:pt x="104" y="140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8" y="131"/>
                    <a:pt x="108" y="131"/>
                    <a:pt x="108" y="131"/>
                  </a:cubicBezTo>
                  <a:lnTo>
                    <a:pt x="111" y="138"/>
                  </a:lnTo>
                  <a:close/>
                  <a:moveTo>
                    <a:pt x="109" y="149"/>
                  </a:moveTo>
                  <a:cubicBezTo>
                    <a:pt x="102" y="153"/>
                    <a:pt x="102" y="153"/>
                    <a:pt x="102" y="153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103" y="143"/>
                    <a:pt x="103" y="143"/>
                    <a:pt x="103" y="143"/>
                  </a:cubicBezTo>
                  <a:lnTo>
                    <a:pt x="109" y="149"/>
                  </a:lnTo>
                  <a:close/>
                  <a:moveTo>
                    <a:pt x="102" y="155"/>
                  </a:moveTo>
                  <a:cubicBezTo>
                    <a:pt x="109" y="159"/>
                    <a:pt x="109" y="159"/>
                    <a:pt x="109" y="159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92" y="161"/>
                    <a:pt x="92" y="161"/>
                    <a:pt x="92" y="161"/>
                  </a:cubicBezTo>
                  <a:lnTo>
                    <a:pt x="102" y="155"/>
                  </a:lnTo>
                  <a:close/>
                  <a:moveTo>
                    <a:pt x="104" y="168"/>
                  </a:moveTo>
                  <a:cubicBezTo>
                    <a:pt x="111" y="170"/>
                    <a:pt x="111" y="170"/>
                    <a:pt x="111" y="170"/>
                  </a:cubicBezTo>
                  <a:cubicBezTo>
                    <a:pt x="108" y="176"/>
                    <a:pt x="108" y="176"/>
                    <a:pt x="108" y="176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4" y="168"/>
                  </a:lnTo>
                  <a:close/>
                  <a:moveTo>
                    <a:pt x="109" y="179"/>
                  </a:moveTo>
                  <a:cubicBezTo>
                    <a:pt x="117" y="179"/>
                    <a:pt x="117" y="179"/>
                    <a:pt x="117" y="179"/>
                  </a:cubicBezTo>
                  <a:cubicBezTo>
                    <a:pt x="115" y="187"/>
                    <a:pt x="115" y="187"/>
                    <a:pt x="115" y="187"/>
                  </a:cubicBezTo>
                  <a:cubicBezTo>
                    <a:pt x="104" y="189"/>
                    <a:pt x="104" y="189"/>
                    <a:pt x="104" y="189"/>
                  </a:cubicBezTo>
                  <a:lnTo>
                    <a:pt x="109" y="179"/>
                  </a:lnTo>
                  <a:close/>
                  <a:moveTo>
                    <a:pt x="117" y="188"/>
                  </a:moveTo>
                  <a:cubicBezTo>
                    <a:pt x="124" y="187"/>
                    <a:pt x="124" y="187"/>
                    <a:pt x="124" y="187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14" y="200"/>
                    <a:pt x="114" y="200"/>
                    <a:pt x="114" y="200"/>
                  </a:cubicBezTo>
                  <a:lnTo>
                    <a:pt x="117" y="188"/>
                  </a:lnTo>
                  <a:close/>
                  <a:moveTo>
                    <a:pt x="124" y="121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5" y="114"/>
                    <a:pt x="125" y="114"/>
                    <a:pt x="125" y="114"/>
                  </a:cubicBezTo>
                  <a:lnTo>
                    <a:pt x="124" y="121"/>
                  </a:lnTo>
                  <a:close/>
                  <a:moveTo>
                    <a:pt x="114" y="119"/>
                  </a:moveTo>
                  <a:cubicBezTo>
                    <a:pt x="102" y="116"/>
                    <a:pt x="102" y="116"/>
                    <a:pt x="102" y="11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112" y="107"/>
                    <a:pt x="112" y="107"/>
                    <a:pt x="112" y="107"/>
                  </a:cubicBezTo>
                  <a:lnTo>
                    <a:pt x="114" y="119"/>
                  </a:lnTo>
                  <a:close/>
                  <a:moveTo>
                    <a:pt x="107" y="129"/>
                  </a:moveTo>
                  <a:cubicBezTo>
                    <a:pt x="94" y="130"/>
                    <a:pt x="94" y="130"/>
                    <a:pt x="94" y="130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01" y="118"/>
                    <a:pt x="101" y="118"/>
                    <a:pt x="101" y="118"/>
                  </a:cubicBezTo>
                  <a:lnTo>
                    <a:pt x="107" y="129"/>
                  </a:lnTo>
                  <a:close/>
                  <a:moveTo>
                    <a:pt x="102" y="141"/>
                  </a:moveTo>
                  <a:cubicBezTo>
                    <a:pt x="90" y="145"/>
                    <a:pt x="90" y="145"/>
                    <a:pt x="90" y="145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93" y="132"/>
                    <a:pt x="93" y="132"/>
                    <a:pt x="93" y="132"/>
                  </a:cubicBezTo>
                  <a:lnTo>
                    <a:pt x="102" y="141"/>
                  </a:lnTo>
                  <a:close/>
                  <a:moveTo>
                    <a:pt x="100" y="154"/>
                  </a:moveTo>
                  <a:cubicBezTo>
                    <a:pt x="89" y="161"/>
                    <a:pt x="89" y="161"/>
                    <a:pt x="89" y="161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89" y="147"/>
                    <a:pt x="89" y="147"/>
                    <a:pt x="89" y="147"/>
                  </a:cubicBezTo>
                  <a:lnTo>
                    <a:pt x="100" y="154"/>
                  </a:lnTo>
                  <a:close/>
                  <a:moveTo>
                    <a:pt x="90" y="163"/>
                  </a:moveTo>
                  <a:cubicBezTo>
                    <a:pt x="102" y="167"/>
                    <a:pt x="102" y="167"/>
                    <a:pt x="102" y="167"/>
                  </a:cubicBezTo>
                  <a:cubicBezTo>
                    <a:pt x="93" y="176"/>
                    <a:pt x="93" y="176"/>
                    <a:pt x="93" y="176"/>
                  </a:cubicBezTo>
                  <a:cubicBezTo>
                    <a:pt x="71" y="175"/>
                    <a:pt x="71" y="175"/>
                    <a:pt x="71" y="175"/>
                  </a:cubicBezTo>
                  <a:lnTo>
                    <a:pt x="90" y="163"/>
                  </a:lnTo>
                  <a:close/>
                  <a:moveTo>
                    <a:pt x="94" y="178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79" y="195"/>
                    <a:pt x="79" y="195"/>
                    <a:pt x="79" y="195"/>
                  </a:cubicBezTo>
                  <a:lnTo>
                    <a:pt x="94" y="178"/>
                  </a:lnTo>
                  <a:close/>
                  <a:moveTo>
                    <a:pt x="102" y="192"/>
                  </a:moveTo>
                  <a:cubicBezTo>
                    <a:pt x="114" y="189"/>
                    <a:pt x="114" y="189"/>
                    <a:pt x="114" y="189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92" y="211"/>
                    <a:pt x="92" y="211"/>
                    <a:pt x="92" y="211"/>
                  </a:cubicBezTo>
                  <a:lnTo>
                    <a:pt x="102" y="192"/>
                  </a:lnTo>
                  <a:close/>
                  <a:moveTo>
                    <a:pt x="114" y="203"/>
                  </a:moveTo>
                  <a:cubicBezTo>
                    <a:pt x="125" y="197"/>
                    <a:pt x="125" y="197"/>
                    <a:pt x="125" y="197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09" y="224"/>
                    <a:pt x="109" y="224"/>
                    <a:pt x="109" y="224"/>
                  </a:cubicBezTo>
                  <a:lnTo>
                    <a:pt x="114" y="203"/>
                  </a:lnTo>
                  <a:close/>
                  <a:moveTo>
                    <a:pt x="125" y="111"/>
                  </a:moveTo>
                  <a:cubicBezTo>
                    <a:pt x="114" y="105"/>
                    <a:pt x="114" y="105"/>
                    <a:pt x="114" y="10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25" y="99"/>
                    <a:pt x="125" y="99"/>
                    <a:pt x="125" y="99"/>
                  </a:cubicBezTo>
                  <a:lnTo>
                    <a:pt x="125" y="111"/>
                  </a:lnTo>
                  <a:close/>
                  <a:moveTo>
                    <a:pt x="63" y="41"/>
                  </a:moveTo>
                  <a:cubicBezTo>
                    <a:pt x="106" y="81"/>
                    <a:pt x="106" y="81"/>
                    <a:pt x="106" y="81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90" y="93"/>
                    <a:pt x="90" y="93"/>
                    <a:pt x="90" y="93"/>
                  </a:cubicBezTo>
                  <a:lnTo>
                    <a:pt x="63" y="41"/>
                  </a:lnTo>
                  <a:close/>
                  <a:moveTo>
                    <a:pt x="37" y="68"/>
                  </a:moveTo>
                  <a:cubicBezTo>
                    <a:pt x="88" y="95"/>
                    <a:pt x="88" y="95"/>
                    <a:pt x="88" y="95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76" y="110"/>
                    <a:pt x="76" y="110"/>
                    <a:pt x="76" y="110"/>
                  </a:cubicBezTo>
                  <a:lnTo>
                    <a:pt x="37" y="68"/>
                  </a:lnTo>
                  <a:close/>
                  <a:moveTo>
                    <a:pt x="18" y="100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67" y="131"/>
                    <a:pt x="67" y="131"/>
                    <a:pt x="67" y="131"/>
                  </a:cubicBezTo>
                  <a:lnTo>
                    <a:pt x="18" y="100"/>
                  </a:lnTo>
                  <a:close/>
                  <a:moveTo>
                    <a:pt x="9" y="135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64" y="153"/>
                    <a:pt x="64" y="153"/>
                    <a:pt x="64" y="153"/>
                  </a:cubicBezTo>
                  <a:lnTo>
                    <a:pt x="9" y="135"/>
                  </a:lnTo>
                  <a:close/>
                  <a:moveTo>
                    <a:pt x="9" y="173"/>
                  </a:moveTo>
                  <a:cubicBezTo>
                    <a:pt x="64" y="155"/>
                    <a:pt x="64" y="155"/>
                    <a:pt x="64" y="155"/>
                  </a:cubicBezTo>
                  <a:cubicBezTo>
                    <a:pt x="87" y="162"/>
                    <a:pt x="87" y="162"/>
                    <a:pt x="87" y="162"/>
                  </a:cubicBezTo>
                  <a:cubicBezTo>
                    <a:pt x="67" y="175"/>
                    <a:pt x="67" y="175"/>
                    <a:pt x="67" y="175"/>
                  </a:cubicBezTo>
                  <a:lnTo>
                    <a:pt x="9" y="173"/>
                  </a:lnTo>
                  <a:close/>
                  <a:moveTo>
                    <a:pt x="18" y="208"/>
                  </a:moveTo>
                  <a:cubicBezTo>
                    <a:pt x="67" y="177"/>
                    <a:pt x="67" y="177"/>
                    <a:pt x="67" y="177"/>
                  </a:cubicBezTo>
                  <a:cubicBezTo>
                    <a:pt x="91" y="178"/>
                    <a:pt x="91" y="178"/>
                    <a:pt x="91" y="178"/>
                  </a:cubicBezTo>
                  <a:cubicBezTo>
                    <a:pt x="75" y="196"/>
                    <a:pt x="75" y="196"/>
                    <a:pt x="75" y="196"/>
                  </a:cubicBezTo>
                  <a:lnTo>
                    <a:pt x="18" y="208"/>
                  </a:lnTo>
                  <a:close/>
                  <a:moveTo>
                    <a:pt x="37" y="24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88" y="213"/>
                    <a:pt x="88" y="213"/>
                    <a:pt x="88" y="213"/>
                  </a:cubicBezTo>
                  <a:lnTo>
                    <a:pt x="37" y="240"/>
                  </a:lnTo>
                  <a:close/>
                  <a:moveTo>
                    <a:pt x="63" y="267"/>
                  </a:moveTo>
                  <a:cubicBezTo>
                    <a:pt x="90" y="215"/>
                    <a:pt x="90" y="215"/>
                    <a:pt x="90" y="21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06" y="227"/>
                    <a:pt x="106" y="227"/>
                    <a:pt x="106" y="227"/>
                  </a:cubicBezTo>
                  <a:lnTo>
                    <a:pt x="63" y="267"/>
                  </a:lnTo>
                  <a:close/>
                  <a:moveTo>
                    <a:pt x="95" y="285"/>
                  </a:moveTo>
                  <a:cubicBezTo>
                    <a:pt x="108" y="228"/>
                    <a:pt x="108" y="228"/>
                    <a:pt x="108" y="228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6" y="236"/>
                    <a:pt x="126" y="236"/>
                    <a:pt x="126" y="236"/>
                  </a:cubicBezTo>
                  <a:lnTo>
                    <a:pt x="95" y="285"/>
                  </a:lnTo>
                  <a:close/>
                  <a:moveTo>
                    <a:pt x="126" y="174"/>
                  </a:moveTo>
                  <a:cubicBezTo>
                    <a:pt x="128" y="175"/>
                    <a:pt x="128" y="175"/>
                    <a:pt x="128" y="175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26" y="177"/>
                    <a:pt x="126" y="177"/>
                    <a:pt x="126" y="177"/>
                  </a:cubicBezTo>
                  <a:lnTo>
                    <a:pt x="126" y="174"/>
                  </a:lnTo>
                  <a:close/>
                  <a:moveTo>
                    <a:pt x="126" y="180"/>
                  </a:moveTo>
                  <a:cubicBezTo>
                    <a:pt x="130" y="180"/>
                    <a:pt x="130" y="180"/>
                    <a:pt x="130" y="180"/>
                  </a:cubicBezTo>
                  <a:cubicBezTo>
                    <a:pt x="131" y="183"/>
                    <a:pt x="131" y="183"/>
                    <a:pt x="131" y="183"/>
                  </a:cubicBezTo>
                  <a:cubicBezTo>
                    <a:pt x="127" y="184"/>
                    <a:pt x="127" y="184"/>
                    <a:pt x="127" y="184"/>
                  </a:cubicBezTo>
                  <a:lnTo>
                    <a:pt x="126" y="180"/>
                  </a:lnTo>
                  <a:close/>
                  <a:moveTo>
                    <a:pt x="127" y="186"/>
                  </a:moveTo>
                  <a:cubicBezTo>
                    <a:pt x="131" y="185"/>
                    <a:pt x="131" y="185"/>
                    <a:pt x="131" y="185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27" y="193"/>
                    <a:pt x="127" y="193"/>
                    <a:pt x="127" y="193"/>
                  </a:cubicBezTo>
                  <a:lnTo>
                    <a:pt x="127" y="186"/>
                  </a:lnTo>
                  <a:close/>
                  <a:moveTo>
                    <a:pt x="127" y="196"/>
                  </a:moveTo>
                  <a:cubicBezTo>
                    <a:pt x="134" y="192"/>
                    <a:pt x="134" y="192"/>
                    <a:pt x="134" y="192"/>
                  </a:cubicBezTo>
                  <a:cubicBezTo>
                    <a:pt x="136" y="199"/>
                    <a:pt x="136" y="199"/>
                    <a:pt x="136" y="199"/>
                  </a:cubicBezTo>
                  <a:cubicBezTo>
                    <a:pt x="127" y="207"/>
                    <a:pt x="127" y="207"/>
                    <a:pt x="127" y="207"/>
                  </a:cubicBezTo>
                  <a:lnTo>
                    <a:pt x="127" y="196"/>
                  </a:lnTo>
                  <a:close/>
                  <a:moveTo>
                    <a:pt x="128" y="210"/>
                  </a:moveTo>
                  <a:cubicBezTo>
                    <a:pt x="137" y="202"/>
                    <a:pt x="137" y="202"/>
                    <a:pt x="137" y="202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28" y="232"/>
                    <a:pt x="128" y="232"/>
                    <a:pt x="128" y="232"/>
                  </a:cubicBezTo>
                  <a:lnTo>
                    <a:pt x="128" y="210"/>
                  </a:lnTo>
                  <a:close/>
                  <a:moveTo>
                    <a:pt x="131" y="295"/>
                  </a:moveTo>
                  <a:cubicBezTo>
                    <a:pt x="129" y="237"/>
                    <a:pt x="129" y="237"/>
                    <a:pt x="129" y="237"/>
                  </a:cubicBezTo>
                  <a:cubicBezTo>
                    <a:pt x="141" y="217"/>
                    <a:pt x="141" y="217"/>
                    <a:pt x="141" y="217"/>
                  </a:cubicBezTo>
                  <a:cubicBezTo>
                    <a:pt x="148" y="239"/>
                    <a:pt x="148" y="239"/>
                    <a:pt x="148" y="239"/>
                  </a:cubicBezTo>
                  <a:lnTo>
                    <a:pt x="131" y="295"/>
                  </a:lnTo>
                  <a:close/>
                  <a:moveTo>
                    <a:pt x="143" y="214"/>
                  </a:moveTo>
                  <a:cubicBezTo>
                    <a:pt x="149" y="204"/>
                    <a:pt x="149" y="204"/>
                    <a:pt x="149" y="20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0" y="235"/>
                    <a:pt x="150" y="235"/>
                    <a:pt x="150" y="235"/>
                  </a:cubicBezTo>
                  <a:lnTo>
                    <a:pt x="143" y="214"/>
                  </a:lnTo>
                  <a:close/>
                  <a:moveTo>
                    <a:pt x="168" y="295"/>
                  </a:moveTo>
                  <a:cubicBezTo>
                    <a:pt x="151" y="239"/>
                    <a:pt x="151" y="239"/>
                    <a:pt x="151" y="23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70" y="237"/>
                    <a:pt x="170" y="237"/>
                    <a:pt x="170" y="237"/>
                  </a:cubicBezTo>
                  <a:lnTo>
                    <a:pt x="168" y="295"/>
                  </a:lnTo>
                  <a:close/>
                  <a:moveTo>
                    <a:pt x="171" y="232"/>
                  </a:moveTo>
                  <a:cubicBezTo>
                    <a:pt x="159" y="214"/>
                    <a:pt x="159" y="214"/>
                    <a:pt x="159" y="214"/>
                  </a:cubicBezTo>
                  <a:cubicBezTo>
                    <a:pt x="162" y="202"/>
                    <a:pt x="162" y="202"/>
                    <a:pt x="162" y="202"/>
                  </a:cubicBezTo>
                  <a:cubicBezTo>
                    <a:pt x="171" y="210"/>
                    <a:pt x="171" y="210"/>
                    <a:pt x="171" y="210"/>
                  </a:cubicBezTo>
                  <a:lnTo>
                    <a:pt x="171" y="232"/>
                  </a:lnTo>
                  <a:close/>
                  <a:moveTo>
                    <a:pt x="172" y="207"/>
                  </a:moveTo>
                  <a:cubicBezTo>
                    <a:pt x="163" y="199"/>
                    <a:pt x="163" y="199"/>
                    <a:pt x="163" y="199"/>
                  </a:cubicBezTo>
                  <a:cubicBezTo>
                    <a:pt x="165" y="192"/>
                    <a:pt x="165" y="192"/>
                    <a:pt x="165" y="192"/>
                  </a:cubicBezTo>
                  <a:cubicBezTo>
                    <a:pt x="172" y="196"/>
                    <a:pt x="172" y="196"/>
                    <a:pt x="172" y="196"/>
                  </a:cubicBezTo>
                  <a:lnTo>
                    <a:pt x="172" y="207"/>
                  </a:lnTo>
                  <a:close/>
                  <a:moveTo>
                    <a:pt x="172" y="193"/>
                  </a:moveTo>
                  <a:cubicBezTo>
                    <a:pt x="166" y="190"/>
                    <a:pt x="166" y="190"/>
                    <a:pt x="166" y="190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72" y="186"/>
                    <a:pt x="172" y="186"/>
                    <a:pt x="172" y="186"/>
                  </a:cubicBezTo>
                  <a:lnTo>
                    <a:pt x="172" y="193"/>
                  </a:lnTo>
                  <a:close/>
                  <a:moveTo>
                    <a:pt x="172" y="184"/>
                  </a:moveTo>
                  <a:cubicBezTo>
                    <a:pt x="168" y="183"/>
                    <a:pt x="168" y="183"/>
                    <a:pt x="168" y="183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173" y="180"/>
                    <a:pt x="173" y="180"/>
                    <a:pt x="173" y="180"/>
                  </a:cubicBezTo>
                  <a:lnTo>
                    <a:pt x="172" y="184"/>
                  </a:lnTo>
                  <a:close/>
                  <a:moveTo>
                    <a:pt x="170" y="177"/>
                  </a:moveTo>
                  <a:cubicBezTo>
                    <a:pt x="171" y="175"/>
                    <a:pt x="171" y="175"/>
                    <a:pt x="171" y="175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7"/>
                    <a:pt x="173" y="177"/>
                    <a:pt x="173" y="177"/>
                  </a:cubicBezTo>
                  <a:lnTo>
                    <a:pt x="170" y="177"/>
                  </a:lnTo>
                  <a:close/>
                  <a:moveTo>
                    <a:pt x="204" y="285"/>
                  </a:moveTo>
                  <a:cubicBezTo>
                    <a:pt x="173" y="236"/>
                    <a:pt x="173" y="236"/>
                    <a:pt x="173" y="236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91" y="228"/>
                    <a:pt x="191" y="228"/>
                    <a:pt x="191" y="228"/>
                  </a:cubicBezTo>
                  <a:lnTo>
                    <a:pt x="204" y="285"/>
                  </a:lnTo>
                  <a:close/>
                  <a:moveTo>
                    <a:pt x="236" y="267"/>
                  </a:moveTo>
                  <a:cubicBezTo>
                    <a:pt x="193" y="227"/>
                    <a:pt x="193" y="227"/>
                    <a:pt x="193" y="227"/>
                  </a:cubicBezTo>
                  <a:cubicBezTo>
                    <a:pt x="188" y="204"/>
                    <a:pt x="188" y="204"/>
                    <a:pt x="188" y="204"/>
                  </a:cubicBezTo>
                  <a:cubicBezTo>
                    <a:pt x="209" y="215"/>
                    <a:pt x="209" y="215"/>
                    <a:pt x="209" y="215"/>
                  </a:cubicBezTo>
                  <a:lnTo>
                    <a:pt x="236" y="267"/>
                  </a:lnTo>
                  <a:close/>
                  <a:moveTo>
                    <a:pt x="262" y="240"/>
                  </a:moveTo>
                  <a:cubicBezTo>
                    <a:pt x="211" y="213"/>
                    <a:pt x="211" y="213"/>
                    <a:pt x="211" y="21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223" y="198"/>
                    <a:pt x="223" y="198"/>
                    <a:pt x="223" y="198"/>
                  </a:cubicBezTo>
                  <a:lnTo>
                    <a:pt x="262" y="240"/>
                  </a:lnTo>
                  <a:close/>
                  <a:moveTo>
                    <a:pt x="281" y="208"/>
                  </a:moveTo>
                  <a:cubicBezTo>
                    <a:pt x="224" y="196"/>
                    <a:pt x="224" y="196"/>
                    <a:pt x="224" y="196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32" y="177"/>
                    <a:pt x="232" y="177"/>
                    <a:pt x="232" y="177"/>
                  </a:cubicBezTo>
                  <a:lnTo>
                    <a:pt x="281" y="208"/>
                  </a:lnTo>
                  <a:close/>
                  <a:moveTo>
                    <a:pt x="232" y="175"/>
                  </a:moveTo>
                  <a:cubicBezTo>
                    <a:pt x="212" y="162"/>
                    <a:pt x="212" y="162"/>
                    <a:pt x="212" y="162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90" y="173"/>
                    <a:pt x="290" y="173"/>
                    <a:pt x="290" y="173"/>
                  </a:cubicBezTo>
                  <a:lnTo>
                    <a:pt x="232" y="1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id="{DC16A609-044F-48A6-930E-C241F6F3AA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958" y="5322872"/>
              <a:ext cx="1571625" cy="1574800"/>
            </a:xfrm>
            <a:custGeom>
              <a:avLst/>
              <a:gdLst>
                <a:gd name="T0" fmla="*/ 410 w 418"/>
                <a:gd name="T1" fmla="*/ 185 h 419"/>
                <a:gd name="T2" fmla="*/ 406 w 418"/>
                <a:gd name="T3" fmla="*/ 159 h 419"/>
                <a:gd name="T4" fmla="*/ 397 w 418"/>
                <a:gd name="T5" fmla="*/ 134 h 419"/>
                <a:gd name="T6" fmla="*/ 386 w 418"/>
                <a:gd name="T7" fmla="*/ 110 h 419"/>
                <a:gd name="T8" fmla="*/ 371 w 418"/>
                <a:gd name="T9" fmla="*/ 87 h 419"/>
                <a:gd name="T10" fmla="*/ 354 w 418"/>
                <a:gd name="T11" fmla="*/ 67 h 419"/>
                <a:gd name="T12" fmla="*/ 334 w 418"/>
                <a:gd name="T13" fmla="*/ 50 h 419"/>
                <a:gd name="T14" fmla="*/ 312 w 418"/>
                <a:gd name="T15" fmla="*/ 35 h 419"/>
                <a:gd name="T16" fmla="*/ 289 w 418"/>
                <a:gd name="T17" fmla="*/ 23 h 419"/>
                <a:gd name="T18" fmla="*/ 263 w 418"/>
                <a:gd name="T19" fmla="*/ 14 h 419"/>
                <a:gd name="T20" fmla="*/ 237 w 418"/>
                <a:gd name="T21" fmla="*/ 8 h 419"/>
                <a:gd name="T22" fmla="*/ 211 w 418"/>
                <a:gd name="T23" fmla="*/ 7 h 419"/>
                <a:gd name="T24" fmla="*/ 184 w 418"/>
                <a:gd name="T25" fmla="*/ 8 h 419"/>
                <a:gd name="T26" fmla="*/ 158 w 418"/>
                <a:gd name="T27" fmla="*/ 13 h 419"/>
                <a:gd name="T28" fmla="*/ 133 w 418"/>
                <a:gd name="T29" fmla="*/ 21 h 419"/>
                <a:gd name="T30" fmla="*/ 109 w 418"/>
                <a:gd name="T31" fmla="*/ 33 h 419"/>
                <a:gd name="T32" fmla="*/ 87 w 418"/>
                <a:gd name="T33" fmla="*/ 47 h 419"/>
                <a:gd name="T34" fmla="*/ 67 w 418"/>
                <a:gd name="T35" fmla="*/ 65 h 419"/>
                <a:gd name="T36" fmla="*/ 49 w 418"/>
                <a:gd name="T37" fmla="*/ 84 h 419"/>
                <a:gd name="T38" fmla="*/ 34 w 418"/>
                <a:gd name="T39" fmla="*/ 106 h 419"/>
                <a:gd name="T40" fmla="*/ 22 w 418"/>
                <a:gd name="T41" fmla="*/ 130 h 419"/>
                <a:gd name="T42" fmla="*/ 13 w 418"/>
                <a:gd name="T43" fmla="*/ 155 h 419"/>
                <a:gd name="T44" fmla="*/ 8 w 418"/>
                <a:gd name="T45" fmla="*/ 181 h 419"/>
                <a:gd name="T46" fmla="*/ 6 w 418"/>
                <a:gd name="T47" fmla="*/ 208 h 419"/>
                <a:gd name="T48" fmla="*/ 8 w 418"/>
                <a:gd name="T49" fmla="*/ 234 h 419"/>
                <a:gd name="T50" fmla="*/ 12 w 418"/>
                <a:gd name="T51" fmla="*/ 260 h 419"/>
                <a:gd name="T52" fmla="*/ 21 w 418"/>
                <a:gd name="T53" fmla="*/ 285 h 419"/>
                <a:gd name="T54" fmla="*/ 32 w 418"/>
                <a:gd name="T55" fmla="*/ 309 h 419"/>
                <a:gd name="T56" fmla="*/ 47 w 418"/>
                <a:gd name="T57" fmla="*/ 332 h 419"/>
                <a:gd name="T58" fmla="*/ 64 w 418"/>
                <a:gd name="T59" fmla="*/ 352 h 419"/>
                <a:gd name="T60" fmla="*/ 84 w 418"/>
                <a:gd name="T61" fmla="*/ 369 h 419"/>
                <a:gd name="T62" fmla="*/ 106 w 418"/>
                <a:gd name="T63" fmla="*/ 384 h 419"/>
                <a:gd name="T64" fmla="*/ 130 w 418"/>
                <a:gd name="T65" fmla="*/ 396 h 419"/>
                <a:gd name="T66" fmla="*/ 155 w 418"/>
                <a:gd name="T67" fmla="*/ 405 h 419"/>
                <a:gd name="T68" fmla="*/ 181 w 418"/>
                <a:gd name="T69" fmla="*/ 410 h 419"/>
                <a:gd name="T70" fmla="*/ 207 w 418"/>
                <a:gd name="T71" fmla="*/ 412 h 419"/>
                <a:gd name="T72" fmla="*/ 234 w 418"/>
                <a:gd name="T73" fmla="*/ 411 h 419"/>
                <a:gd name="T74" fmla="*/ 260 w 418"/>
                <a:gd name="T75" fmla="*/ 406 h 419"/>
                <a:gd name="T76" fmla="*/ 285 w 418"/>
                <a:gd name="T77" fmla="*/ 398 h 419"/>
                <a:gd name="T78" fmla="*/ 309 w 418"/>
                <a:gd name="T79" fmla="*/ 386 h 419"/>
                <a:gd name="T80" fmla="*/ 331 w 418"/>
                <a:gd name="T81" fmla="*/ 372 h 419"/>
                <a:gd name="T82" fmla="*/ 351 w 418"/>
                <a:gd name="T83" fmla="*/ 354 h 419"/>
                <a:gd name="T84" fmla="*/ 369 w 418"/>
                <a:gd name="T85" fmla="*/ 335 h 419"/>
                <a:gd name="T86" fmla="*/ 384 w 418"/>
                <a:gd name="T87" fmla="*/ 313 h 419"/>
                <a:gd name="T88" fmla="*/ 396 w 418"/>
                <a:gd name="T89" fmla="*/ 289 h 419"/>
                <a:gd name="T90" fmla="*/ 405 w 418"/>
                <a:gd name="T91" fmla="*/ 264 h 419"/>
                <a:gd name="T92" fmla="*/ 410 w 418"/>
                <a:gd name="T93" fmla="*/ 238 h 419"/>
                <a:gd name="T94" fmla="*/ 412 w 418"/>
                <a:gd name="T95" fmla="*/ 211 h 419"/>
                <a:gd name="T96" fmla="*/ 58 w 418"/>
                <a:gd name="T97" fmla="*/ 209 h 419"/>
                <a:gd name="T98" fmla="*/ 209 w 418"/>
                <a:gd name="T99" fmla="*/ 36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419">
                  <a:moveTo>
                    <a:pt x="417" y="208"/>
                  </a:moveTo>
                  <a:cubicBezTo>
                    <a:pt x="418" y="202"/>
                    <a:pt x="415" y="200"/>
                    <a:pt x="412" y="200"/>
                  </a:cubicBezTo>
                  <a:cubicBezTo>
                    <a:pt x="412" y="195"/>
                    <a:pt x="411" y="190"/>
                    <a:pt x="410" y="185"/>
                  </a:cubicBezTo>
                  <a:cubicBezTo>
                    <a:pt x="413" y="185"/>
                    <a:pt x="415" y="184"/>
                    <a:pt x="415" y="180"/>
                  </a:cubicBezTo>
                  <a:cubicBezTo>
                    <a:pt x="416" y="175"/>
                    <a:pt x="412" y="173"/>
                    <a:pt x="409" y="173"/>
                  </a:cubicBezTo>
                  <a:cubicBezTo>
                    <a:pt x="408" y="168"/>
                    <a:pt x="407" y="164"/>
                    <a:pt x="406" y="159"/>
                  </a:cubicBezTo>
                  <a:cubicBezTo>
                    <a:pt x="408" y="159"/>
                    <a:pt x="409" y="157"/>
                    <a:pt x="409" y="154"/>
                  </a:cubicBezTo>
                  <a:cubicBezTo>
                    <a:pt x="409" y="148"/>
                    <a:pt x="405" y="147"/>
                    <a:pt x="402" y="147"/>
                  </a:cubicBezTo>
                  <a:cubicBezTo>
                    <a:pt x="401" y="143"/>
                    <a:pt x="399" y="138"/>
                    <a:pt x="397" y="134"/>
                  </a:cubicBezTo>
                  <a:cubicBezTo>
                    <a:pt x="399" y="133"/>
                    <a:pt x="401" y="131"/>
                    <a:pt x="400" y="128"/>
                  </a:cubicBezTo>
                  <a:cubicBezTo>
                    <a:pt x="400" y="122"/>
                    <a:pt x="395" y="122"/>
                    <a:pt x="393" y="123"/>
                  </a:cubicBezTo>
                  <a:cubicBezTo>
                    <a:pt x="390" y="118"/>
                    <a:pt x="388" y="114"/>
                    <a:pt x="386" y="110"/>
                  </a:cubicBezTo>
                  <a:cubicBezTo>
                    <a:pt x="388" y="109"/>
                    <a:pt x="389" y="107"/>
                    <a:pt x="388" y="104"/>
                  </a:cubicBezTo>
                  <a:cubicBezTo>
                    <a:pt x="387" y="98"/>
                    <a:pt x="382" y="99"/>
                    <a:pt x="380" y="100"/>
                  </a:cubicBezTo>
                  <a:cubicBezTo>
                    <a:pt x="377" y="95"/>
                    <a:pt x="374" y="91"/>
                    <a:pt x="371" y="87"/>
                  </a:cubicBezTo>
                  <a:cubicBezTo>
                    <a:pt x="373" y="87"/>
                    <a:pt x="374" y="84"/>
                    <a:pt x="373" y="81"/>
                  </a:cubicBezTo>
                  <a:cubicBezTo>
                    <a:pt x="370" y="76"/>
                    <a:pt x="366" y="77"/>
                    <a:pt x="364" y="78"/>
                  </a:cubicBezTo>
                  <a:cubicBezTo>
                    <a:pt x="361" y="74"/>
                    <a:pt x="357" y="71"/>
                    <a:pt x="354" y="67"/>
                  </a:cubicBezTo>
                  <a:cubicBezTo>
                    <a:pt x="356" y="66"/>
                    <a:pt x="357" y="64"/>
                    <a:pt x="355" y="61"/>
                  </a:cubicBezTo>
                  <a:cubicBezTo>
                    <a:pt x="352" y="56"/>
                    <a:pt x="348" y="57"/>
                    <a:pt x="345" y="59"/>
                  </a:cubicBezTo>
                  <a:cubicBezTo>
                    <a:pt x="342" y="56"/>
                    <a:pt x="338" y="53"/>
                    <a:pt x="334" y="50"/>
                  </a:cubicBezTo>
                  <a:cubicBezTo>
                    <a:pt x="336" y="48"/>
                    <a:pt x="336" y="46"/>
                    <a:pt x="334" y="43"/>
                  </a:cubicBezTo>
                  <a:cubicBezTo>
                    <a:pt x="330" y="39"/>
                    <a:pt x="327" y="41"/>
                    <a:pt x="325" y="43"/>
                  </a:cubicBezTo>
                  <a:cubicBezTo>
                    <a:pt x="321" y="40"/>
                    <a:pt x="316" y="37"/>
                    <a:pt x="312" y="35"/>
                  </a:cubicBezTo>
                  <a:cubicBezTo>
                    <a:pt x="314" y="33"/>
                    <a:pt x="314" y="31"/>
                    <a:pt x="311" y="28"/>
                  </a:cubicBezTo>
                  <a:cubicBezTo>
                    <a:pt x="307" y="24"/>
                    <a:pt x="304" y="27"/>
                    <a:pt x="302" y="29"/>
                  </a:cubicBezTo>
                  <a:cubicBezTo>
                    <a:pt x="297" y="27"/>
                    <a:pt x="293" y="25"/>
                    <a:pt x="289" y="23"/>
                  </a:cubicBezTo>
                  <a:cubicBezTo>
                    <a:pt x="290" y="21"/>
                    <a:pt x="290" y="19"/>
                    <a:pt x="287" y="17"/>
                  </a:cubicBezTo>
                  <a:cubicBezTo>
                    <a:pt x="282" y="13"/>
                    <a:pt x="279" y="16"/>
                    <a:pt x="277" y="18"/>
                  </a:cubicBezTo>
                  <a:cubicBezTo>
                    <a:pt x="273" y="17"/>
                    <a:pt x="268" y="15"/>
                    <a:pt x="263" y="14"/>
                  </a:cubicBezTo>
                  <a:cubicBezTo>
                    <a:pt x="264" y="12"/>
                    <a:pt x="264" y="10"/>
                    <a:pt x="261" y="8"/>
                  </a:cubicBezTo>
                  <a:cubicBezTo>
                    <a:pt x="256" y="5"/>
                    <a:pt x="253" y="8"/>
                    <a:pt x="252" y="11"/>
                  </a:cubicBezTo>
                  <a:cubicBezTo>
                    <a:pt x="247" y="10"/>
                    <a:pt x="242" y="9"/>
                    <a:pt x="237" y="8"/>
                  </a:cubicBezTo>
                  <a:cubicBezTo>
                    <a:pt x="238" y="7"/>
                    <a:pt x="237" y="4"/>
                    <a:pt x="234" y="3"/>
                  </a:cubicBezTo>
                  <a:cubicBezTo>
                    <a:pt x="229" y="1"/>
                    <a:pt x="227" y="4"/>
                    <a:pt x="226" y="7"/>
                  </a:cubicBezTo>
                  <a:cubicBezTo>
                    <a:pt x="221" y="7"/>
                    <a:pt x="216" y="7"/>
                    <a:pt x="211" y="7"/>
                  </a:cubicBezTo>
                  <a:cubicBezTo>
                    <a:pt x="211" y="4"/>
                    <a:pt x="210" y="2"/>
                    <a:pt x="207" y="1"/>
                  </a:cubicBezTo>
                  <a:cubicBezTo>
                    <a:pt x="201" y="0"/>
                    <a:pt x="200" y="4"/>
                    <a:pt x="199" y="7"/>
                  </a:cubicBezTo>
                  <a:cubicBezTo>
                    <a:pt x="194" y="7"/>
                    <a:pt x="189" y="7"/>
                    <a:pt x="184" y="8"/>
                  </a:cubicBezTo>
                  <a:cubicBezTo>
                    <a:pt x="185" y="6"/>
                    <a:pt x="183" y="4"/>
                    <a:pt x="180" y="4"/>
                  </a:cubicBezTo>
                  <a:cubicBezTo>
                    <a:pt x="174" y="3"/>
                    <a:pt x="173" y="7"/>
                    <a:pt x="173" y="10"/>
                  </a:cubicBezTo>
                  <a:cubicBezTo>
                    <a:pt x="168" y="11"/>
                    <a:pt x="163" y="12"/>
                    <a:pt x="158" y="13"/>
                  </a:cubicBezTo>
                  <a:cubicBezTo>
                    <a:pt x="158" y="11"/>
                    <a:pt x="157" y="9"/>
                    <a:pt x="153" y="9"/>
                  </a:cubicBezTo>
                  <a:cubicBezTo>
                    <a:pt x="147" y="9"/>
                    <a:pt x="147" y="13"/>
                    <a:pt x="147" y="16"/>
                  </a:cubicBezTo>
                  <a:cubicBezTo>
                    <a:pt x="142" y="18"/>
                    <a:pt x="138" y="19"/>
                    <a:pt x="133" y="21"/>
                  </a:cubicBezTo>
                  <a:cubicBezTo>
                    <a:pt x="133" y="19"/>
                    <a:pt x="131" y="18"/>
                    <a:pt x="128" y="18"/>
                  </a:cubicBezTo>
                  <a:cubicBezTo>
                    <a:pt x="122" y="19"/>
                    <a:pt x="122" y="23"/>
                    <a:pt x="122" y="26"/>
                  </a:cubicBezTo>
                  <a:cubicBezTo>
                    <a:pt x="118" y="28"/>
                    <a:pt x="113" y="30"/>
                    <a:pt x="109" y="33"/>
                  </a:cubicBezTo>
                  <a:cubicBezTo>
                    <a:pt x="109" y="31"/>
                    <a:pt x="107" y="29"/>
                    <a:pt x="103" y="30"/>
                  </a:cubicBezTo>
                  <a:cubicBezTo>
                    <a:pt x="98" y="32"/>
                    <a:pt x="98" y="36"/>
                    <a:pt x="99" y="39"/>
                  </a:cubicBezTo>
                  <a:cubicBezTo>
                    <a:pt x="95" y="42"/>
                    <a:pt x="91" y="44"/>
                    <a:pt x="87" y="47"/>
                  </a:cubicBezTo>
                  <a:cubicBezTo>
                    <a:pt x="86" y="45"/>
                    <a:pt x="84" y="44"/>
                    <a:pt x="81" y="46"/>
                  </a:cubicBezTo>
                  <a:cubicBezTo>
                    <a:pt x="75" y="48"/>
                    <a:pt x="76" y="52"/>
                    <a:pt x="78" y="55"/>
                  </a:cubicBezTo>
                  <a:cubicBezTo>
                    <a:pt x="74" y="58"/>
                    <a:pt x="70" y="61"/>
                    <a:pt x="67" y="65"/>
                  </a:cubicBezTo>
                  <a:cubicBezTo>
                    <a:pt x="66" y="63"/>
                    <a:pt x="64" y="62"/>
                    <a:pt x="61" y="64"/>
                  </a:cubicBezTo>
                  <a:cubicBezTo>
                    <a:pt x="56" y="67"/>
                    <a:pt x="57" y="71"/>
                    <a:pt x="59" y="73"/>
                  </a:cubicBezTo>
                  <a:cubicBezTo>
                    <a:pt x="55" y="77"/>
                    <a:pt x="52" y="81"/>
                    <a:pt x="49" y="84"/>
                  </a:cubicBezTo>
                  <a:cubicBezTo>
                    <a:pt x="48" y="83"/>
                    <a:pt x="46" y="82"/>
                    <a:pt x="43" y="84"/>
                  </a:cubicBezTo>
                  <a:cubicBezTo>
                    <a:pt x="38" y="88"/>
                    <a:pt x="40" y="92"/>
                    <a:pt x="42" y="94"/>
                  </a:cubicBezTo>
                  <a:cubicBezTo>
                    <a:pt x="39" y="98"/>
                    <a:pt x="37" y="102"/>
                    <a:pt x="34" y="106"/>
                  </a:cubicBezTo>
                  <a:cubicBezTo>
                    <a:pt x="33" y="105"/>
                    <a:pt x="30" y="105"/>
                    <a:pt x="28" y="107"/>
                  </a:cubicBezTo>
                  <a:cubicBezTo>
                    <a:pt x="24" y="111"/>
                    <a:pt x="26" y="115"/>
                    <a:pt x="28" y="117"/>
                  </a:cubicBezTo>
                  <a:cubicBezTo>
                    <a:pt x="26" y="121"/>
                    <a:pt x="24" y="125"/>
                    <a:pt x="22" y="130"/>
                  </a:cubicBezTo>
                  <a:cubicBezTo>
                    <a:pt x="20" y="129"/>
                    <a:pt x="18" y="129"/>
                    <a:pt x="16" y="132"/>
                  </a:cubicBezTo>
                  <a:cubicBezTo>
                    <a:pt x="13" y="136"/>
                    <a:pt x="15" y="139"/>
                    <a:pt x="18" y="141"/>
                  </a:cubicBezTo>
                  <a:cubicBezTo>
                    <a:pt x="16" y="146"/>
                    <a:pt x="15" y="150"/>
                    <a:pt x="13" y="155"/>
                  </a:cubicBezTo>
                  <a:cubicBezTo>
                    <a:pt x="12" y="154"/>
                    <a:pt x="9" y="154"/>
                    <a:pt x="8" y="157"/>
                  </a:cubicBezTo>
                  <a:cubicBezTo>
                    <a:pt x="5" y="163"/>
                    <a:pt x="8" y="165"/>
                    <a:pt x="11" y="167"/>
                  </a:cubicBezTo>
                  <a:cubicBezTo>
                    <a:pt x="10" y="171"/>
                    <a:pt x="9" y="176"/>
                    <a:pt x="8" y="181"/>
                  </a:cubicBezTo>
                  <a:cubicBezTo>
                    <a:pt x="6" y="180"/>
                    <a:pt x="4" y="181"/>
                    <a:pt x="3" y="184"/>
                  </a:cubicBezTo>
                  <a:cubicBezTo>
                    <a:pt x="0" y="190"/>
                    <a:pt x="4" y="192"/>
                    <a:pt x="7" y="193"/>
                  </a:cubicBezTo>
                  <a:cubicBezTo>
                    <a:pt x="6" y="198"/>
                    <a:pt x="6" y="203"/>
                    <a:pt x="6" y="208"/>
                  </a:cubicBezTo>
                  <a:cubicBezTo>
                    <a:pt x="4" y="207"/>
                    <a:pt x="2" y="208"/>
                    <a:pt x="1" y="211"/>
                  </a:cubicBezTo>
                  <a:cubicBezTo>
                    <a:pt x="0" y="217"/>
                    <a:pt x="3" y="219"/>
                    <a:pt x="6" y="219"/>
                  </a:cubicBezTo>
                  <a:cubicBezTo>
                    <a:pt x="7" y="224"/>
                    <a:pt x="7" y="229"/>
                    <a:pt x="8" y="234"/>
                  </a:cubicBezTo>
                  <a:cubicBezTo>
                    <a:pt x="5" y="234"/>
                    <a:pt x="3" y="235"/>
                    <a:pt x="3" y="239"/>
                  </a:cubicBezTo>
                  <a:cubicBezTo>
                    <a:pt x="2" y="244"/>
                    <a:pt x="6" y="246"/>
                    <a:pt x="9" y="246"/>
                  </a:cubicBezTo>
                  <a:cubicBezTo>
                    <a:pt x="10" y="251"/>
                    <a:pt x="11" y="255"/>
                    <a:pt x="12" y="260"/>
                  </a:cubicBezTo>
                  <a:cubicBezTo>
                    <a:pt x="10" y="260"/>
                    <a:pt x="9" y="262"/>
                    <a:pt x="9" y="265"/>
                  </a:cubicBezTo>
                  <a:cubicBezTo>
                    <a:pt x="9" y="271"/>
                    <a:pt x="13" y="272"/>
                    <a:pt x="16" y="272"/>
                  </a:cubicBezTo>
                  <a:cubicBezTo>
                    <a:pt x="17" y="276"/>
                    <a:pt x="19" y="281"/>
                    <a:pt x="21" y="285"/>
                  </a:cubicBezTo>
                  <a:cubicBezTo>
                    <a:pt x="19" y="286"/>
                    <a:pt x="17" y="287"/>
                    <a:pt x="18" y="291"/>
                  </a:cubicBezTo>
                  <a:cubicBezTo>
                    <a:pt x="19" y="297"/>
                    <a:pt x="23" y="297"/>
                    <a:pt x="25" y="296"/>
                  </a:cubicBezTo>
                  <a:cubicBezTo>
                    <a:pt x="28" y="301"/>
                    <a:pt x="30" y="305"/>
                    <a:pt x="32" y="309"/>
                  </a:cubicBezTo>
                  <a:cubicBezTo>
                    <a:pt x="30" y="310"/>
                    <a:pt x="29" y="312"/>
                    <a:pt x="30" y="315"/>
                  </a:cubicBezTo>
                  <a:cubicBezTo>
                    <a:pt x="32" y="321"/>
                    <a:pt x="36" y="320"/>
                    <a:pt x="38" y="319"/>
                  </a:cubicBezTo>
                  <a:cubicBezTo>
                    <a:pt x="41" y="324"/>
                    <a:pt x="44" y="328"/>
                    <a:pt x="47" y="332"/>
                  </a:cubicBezTo>
                  <a:cubicBezTo>
                    <a:pt x="45" y="332"/>
                    <a:pt x="44" y="334"/>
                    <a:pt x="45" y="338"/>
                  </a:cubicBezTo>
                  <a:cubicBezTo>
                    <a:pt x="48" y="343"/>
                    <a:pt x="52" y="342"/>
                    <a:pt x="54" y="341"/>
                  </a:cubicBezTo>
                  <a:cubicBezTo>
                    <a:pt x="57" y="344"/>
                    <a:pt x="61" y="348"/>
                    <a:pt x="64" y="352"/>
                  </a:cubicBezTo>
                  <a:cubicBezTo>
                    <a:pt x="62" y="353"/>
                    <a:pt x="62" y="355"/>
                    <a:pt x="63" y="358"/>
                  </a:cubicBezTo>
                  <a:cubicBezTo>
                    <a:pt x="66" y="363"/>
                    <a:pt x="70" y="361"/>
                    <a:pt x="73" y="360"/>
                  </a:cubicBezTo>
                  <a:cubicBezTo>
                    <a:pt x="76" y="363"/>
                    <a:pt x="80" y="366"/>
                    <a:pt x="84" y="369"/>
                  </a:cubicBezTo>
                  <a:cubicBezTo>
                    <a:pt x="82" y="371"/>
                    <a:pt x="82" y="373"/>
                    <a:pt x="84" y="376"/>
                  </a:cubicBezTo>
                  <a:cubicBezTo>
                    <a:pt x="88" y="380"/>
                    <a:pt x="91" y="378"/>
                    <a:pt x="93" y="376"/>
                  </a:cubicBezTo>
                  <a:cubicBezTo>
                    <a:pt x="97" y="379"/>
                    <a:pt x="102" y="382"/>
                    <a:pt x="106" y="384"/>
                  </a:cubicBezTo>
                  <a:cubicBezTo>
                    <a:pt x="104" y="386"/>
                    <a:pt x="104" y="388"/>
                    <a:pt x="107" y="391"/>
                  </a:cubicBezTo>
                  <a:cubicBezTo>
                    <a:pt x="111" y="395"/>
                    <a:pt x="114" y="392"/>
                    <a:pt x="116" y="390"/>
                  </a:cubicBezTo>
                  <a:cubicBezTo>
                    <a:pt x="121" y="392"/>
                    <a:pt x="125" y="394"/>
                    <a:pt x="130" y="396"/>
                  </a:cubicBezTo>
                  <a:cubicBezTo>
                    <a:pt x="128" y="398"/>
                    <a:pt x="128" y="400"/>
                    <a:pt x="131" y="402"/>
                  </a:cubicBezTo>
                  <a:cubicBezTo>
                    <a:pt x="136" y="406"/>
                    <a:pt x="139" y="403"/>
                    <a:pt x="141" y="401"/>
                  </a:cubicBezTo>
                  <a:cubicBezTo>
                    <a:pt x="145" y="402"/>
                    <a:pt x="150" y="404"/>
                    <a:pt x="155" y="405"/>
                  </a:cubicBezTo>
                  <a:cubicBezTo>
                    <a:pt x="154" y="407"/>
                    <a:pt x="154" y="409"/>
                    <a:pt x="157" y="411"/>
                  </a:cubicBezTo>
                  <a:cubicBezTo>
                    <a:pt x="162" y="414"/>
                    <a:pt x="165" y="410"/>
                    <a:pt x="166" y="408"/>
                  </a:cubicBezTo>
                  <a:cubicBezTo>
                    <a:pt x="171" y="409"/>
                    <a:pt x="176" y="410"/>
                    <a:pt x="181" y="410"/>
                  </a:cubicBezTo>
                  <a:cubicBezTo>
                    <a:pt x="180" y="412"/>
                    <a:pt x="181" y="415"/>
                    <a:pt x="184" y="416"/>
                  </a:cubicBezTo>
                  <a:cubicBezTo>
                    <a:pt x="189" y="418"/>
                    <a:pt x="192" y="414"/>
                    <a:pt x="192" y="412"/>
                  </a:cubicBezTo>
                  <a:cubicBezTo>
                    <a:pt x="197" y="412"/>
                    <a:pt x="202" y="412"/>
                    <a:pt x="207" y="412"/>
                  </a:cubicBezTo>
                  <a:cubicBezTo>
                    <a:pt x="207" y="414"/>
                    <a:pt x="208" y="417"/>
                    <a:pt x="211" y="417"/>
                  </a:cubicBezTo>
                  <a:cubicBezTo>
                    <a:pt x="217" y="419"/>
                    <a:pt x="218" y="415"/>
                    <a:pt x="219" y="412"/>
                  </a:cubicBezTo>
                  <a:cubicBezTo>
                    <a:pt x="224" y="412"/>
                    <a:pt x="229" y="412"/>
                    <a:pt x="234" y="411"/>
                  </a:cubicBezTo>
                  <a:cubicBezTo>
                    <a:pt x="233" y="413"/>
                    <a:pt x="235" y="415"/>
                    <a:pt x="238" y="415"/>
                  </a:cubicBezTo>
                  <a:cubicBezTo>
                    <a:pt x="244" y="416"/>
                    <a:pt x="245" y="412"/>
                    <a:pt x="245" y="409"/>
                  </a:cubicBezTo>
                  <a:cubicBezTo>
                    <a:pt x="250" y="408"/>
                    <a:pt x="255" y="407"/>
                    <a:pt x="260" y="406"/>
                  </a:cubicBezTo>
                  <a:cubicBezTo>
                    <a:pt x="260" y="408"/>
                    <a:pt x="261" y="410"/>
                    <a:pt x="265" y="410"/>
                  </a:cubicBezTo>
                  <a:cubicBezTo>
                    <a:pt x="271" y="410"/>
                    <a:pt x="271" y="406"/>
                    <a:pt x="271" y="403"/>
                  </a:cubicBezTo>
                  <a:cubicBezTo>
                    <a:pt x="276" y="401"/>
                    <a:pt x="280" y="400"/>
                    <a:pt x="285" y="398"/>
                  </a:cubicBezTo>
                  <a:cubicBezTo>
                    <a:pt x="285" y="400"/>
                    <a:pt x="287" y="401"/>
                    <a:pt x="290" y="401"/>
                  </a:cubicBezTo>
                  <a:cubicBezTo>
                    <a:pt x="296" y="400"/>
                    <a:pt x="296" y="396"/>
                    <a:pt x="296" y="393"/>
                  </a:cubicBezTo>
                  <a:cubicBezTo>
                    <a:pt x="300" y="391"/>
                    <a:pt x="305" y="389"/>
                    <a:pt x="309" y="386"/>
                  </a:cubicBezTo>
                  <a:cubicBezTo>
                    <a:pt x="309" y="388"/>
                    <a:pt x="311" y="390"/>
                    <a:pt x="315" y="389"/>
                  </a:cubicBezTo>
                  <a:cubicBezTo>
                    <a:pt x="320" y="387"/>
                    <a:pt x="320" y="383"/>
                    <a:pt x="319" y="380"/>
                  </a:cubicBezTo>
                  <a:cubicBezTo>
                    <a:pt x="323" y="377"/>
                    <a:pt x="327" y="375"/>
                    <a:pt x="331" y="372"/>
                  </a:cubicBezTo>
                  <a:cubicBezTo>
                    <a:pt x="332" y="374"/>
                    <a:pt x="334" y="375"/>
                    <a:pt x="337" y="373"/>
                  </a:cubicBezTo>
                  <a:cubicBezTo>
                    <a:pt x="343" y="371"/>
                    <a:pt x="342" y="367"/>
                    <a:pt x="340" y="364"/>
                  </a:cubicBezTo>
                  <a:cubicBezTo>
                    <a:pt x="344" y="361"/>
                    <a:pt x="348" y="358"/>
                    <a:pt x="351" y="354"/>
                  </a:cubicBezTo>
                  <a:cubicBezTo>
                    <a:pt x="352" y="356"/>
                    <a:pt x="355" y="357"/>
                    <a:pt x="357" y="355"/>
                  </a:cubicBezTo>
                  <a:cubicBezTo>
                    <a:pt x="362" y="352"/>
                    <a:pt x="361" y="348"/>
                    <a:pt x="359" y="346"/>
                  </a:cubicBezTo>
                  <a:cubicBezTo>
                    <a:pt x="363" y="342"/>
                    <a:pt x="366" y="338"/>
                    <a:pt x="369" y="335"/>
                  </a:cubicBezTo>
                  <a:cubicBezTo>
                    <a:pt x="370" y="336"/>
                    <a:pt x="373" y="337"/>
                    <a:pt x="375" y="335"/>
                  </a:cubicBezTo>
                  <a:cubicBezTo>
                    <a:pt x="380" y="331"/>
                    <a:pt x="378" y="327"/>
                    <a:pt x="376" y="325"/>
                  </a:cubicBezTo>
                  <a:cubicBezTo>
                    <a:pt x="379" y="321"/>
                    <a:pt x="381" y="317"/>
                    <a:pt x="384" y="313"/>
                  </a:cubicBezTo>
                  <a:cubicBezTo>
                    <a:pt x="385" y="314"/>
                    <a:pt x="388" y="314"/>
                    <a:pt x="390" y="312"/>
                  </a:cubicBezTo>
                  <a:cubicBezTo>
                    <a:pt x="394" y="308"/>
                    <a:pt x="392" y="304"/>
                    <a:pt x="390" y="302"/>
                  </a:cubicBezTo>
                  <a:cubicBezTo>
                    <a:pt x="392" y="298"/>
                    <a:pt x="394" y="293"/>
                    <a:pt x="396" y="289"/>
                  </a:cubicBezTo>
                  <a:cubicBezTo>
                    <a:pt x="398" y="290"/>
                    <a:pt x="400" y="290"/>
                    <a:pt x="402" y="287"/>
                  </a:cubicBezTo>
                  <a:cubicBezTo>
                    <a:pt x="405" y="283"/>
                    <a:pt x="403" y="279"/>
                    <a:pt x="400" y="278"/>
                  </a:cubicBezTo>
                  <a:cubicBezTo>
                    <a:pt x="402" y="273"/>
                    <a:pt x="403" y="269"/>
                    <a:pt x="405" y="264"/>
                  </a:cubicBezTo>
                  <a:cubicBezTo>
                    <a:pt x="406" y="265"/>
                    <a:pt x="409" y="264"/>
                    <a:pt x="410" y="261"/>
                  </a:cubicBezTo>
                  <a:cubicBezTo>
                    <a:pt x="413" y="256"/>
                    <a:pt x="410" y="254"/>
                    <a:pt x="407" y="252"/>
                  </a:cubicBezTo>
                  <a:cubicBezTo>
                    <a:pt x="408" y="248"/>
                    <a:pt x="409" y="243"/>
                    <a:pt x="410" y="238"/>
                  </a:cubicBezTo>
                  <a:cubicBezTo>
                    <a:pt x="412" y="239"/>
                    <a:pt x="414" y="238"/>
                    <a:pt x="415" y="235"/>
                  </a:cubicBezTo>
                  <a:cubicBezTo>
                    <a:pt x="418" y="229"/>
                    <a:pt x="414" y="227"/>
                    <a:pt x="411" y="226"/>
                  </a:cubicBezTo>
                  <a:cubicBezTo>
                    <a:pt x="412" y="221"/>
                    <a:pt x="412" y="216"/>
                    <a:pt x="412" y="211"/>
                  </a:cubicBezTo>
                  <a:cubicBezTo>
                    <a:pt x="414" y="212"/>
                    <a:pt x="416" y="211"/>
                    <a:pt x="417" y="208"/>
                  </a:cubicBezTo>
                  <a:close/>
                  <a:moveTo>
                    <a:pt x="209" y="361"/>
                  </a:moveTo>
                  <a:cubicBezTo>
                    <a:pt x="125" y="361"/>
                    <a:pt x="58" y="293"/>
                    <a:pt x="58" y="209"/>
                  </a:cubicBezTo>
                  <a:cubicBezTo>
                    <a:pt x="58" y="126"/>
                    <a:pt x="125" y="58"/>
                    <a:pt x="209" y="58"/>
                  </a:cubicBezTo>
                  <a:cubicBezTo>
                    <a:pt x="293" y="58"/>
                    <a:pt x="360" y="126"/>
                    <a:pt x="360" y="209"/>
                  </a:cubicBezTo>
                  <a:cubicBezTo>
                    <a:pt x="360" y="293"/>
                    <a:pt x="293" y="361"/>
                    <a:pt x="209" y="3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9">
              <a:extLst>
                <a:ext uri="{FF2B5EF4-FFF2-40B4-BE49-F238E27FC236}">
                  <a16:creationId xmlns:a16="http://schemas.microsoft.com/office/drawing/2014/main" id="{BF20DA26-434F-4F18-B0F3-0C50599821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63882" y="8337534"/>
              <a:ext cx="530225" cy="528638"/>
            </a:xfrm>
            <a:custGeom>
              <a:avLst/>
              <a:gdLst>
                <a:gd name="T0" fmla="*/ 71 w 141"/>
                <a:gd name="T1" fmla="*/ 0 h 141"/>
                <a:gd name="T2" fmla="*/ 0 w 141"/>
                <a:gd name="T3" fmla="*/ 71 h 141"/>
                <a:gd name="T4" fmla="*/ 71 w 141"/>
                <a:gd name="T5" fmla="*/ 141 h 141"/>
                <a:gd name="T6" fmla="*/ 141 w 141"/>
                <a:gd name="T7" fmla="*/ 71 h 141"/>
                <a:gd name="T8" fmla="*/ 71 w 141"/>
                <a:gd name="T9" fmla="*/ 0 h 141"/>
                <a:gd name="T10" fmla="*/ 71 w 141"/>
                <a:gd name="T11" fmla="*/ 125 h 141"/>
                <a:gd name="T12" fmla="*/ 16 w 141"/>
                <a:gd name="T13" fmla="*/ 71 h 141"/>
                <a:gd name="T14" fmla="*/ 71 w 141"/>
                <a:gd name="T15" fmla="*/ 16 h 141"/>
                <a:gd name="T16" fmla="*/ 126 w 141"/>
                <a:gd name="T17" fmla="*/ 71 h 141"/>
                <a:gd name="T18" fmla="*/ 71 w 141"/>
                <a:gd name="T19" fmla="*/ 12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1"/>
                    <a:pt x="71" y="141"/>
                  </a:cubicBezTo>
                  <a:cubicBezTo>
                    <a:pt x="110" y="141"/>
                    <a:pt x="141" y="110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lose/>
                  <a:moveTo>
                    <a:pt x="71" y="125"/>
                  </a:moveTo>
                  <a:cubicBezTo>
                    <a:pt x="41" y="125"/>
                    <a:pt x="16" y="101"/>
                    <a:pt x="16" y="71"/>
                  </a:cubicBezTo>
                  <a:cubicBezTo>
                    <a:pt x="16" y="40"/>
                    <a:pt x="41" y="16"/>
                    <a:pt x="71" y="16"/>
                  </a:cubicBezTo>
                  <a:cubicBezTo>
                    <a:pt x="101" y="16"/>
                    <a:pt x="126" y="40"/>
                    <a:pt x="126" y="71"/>
                  </a:cubicBezTo>
                  <a:cubicBezTo>
                    <a:pt x="126" y="101"/>
                    <a:pt x="101" y="125"/>
                    <a:pt x="71" y="1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Oval 10">
              <a:extLst>
                <a:ext uri="{FF2B5EF4-FFF2-40B4-BE49-F238E27FC236}">
                  <a16:creationId xmlns:a16="http://schemas.microsoft.com/office/drawing/2014/main" id="{5F6486FB-F380-4C29-BE2D-5F5436FED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5645" y="8467709"/>
              <a:ext cx="266700" cy="2667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6BD09372-6809-40E6-A29A-8C0CF83F27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8295" y="8062897"/>
              <a:ext cx="1055687" cy="1055688"/>
            </a:xfrm>
            <a:custGeom>
              <a:avLst/>
              <a:gdLst>
                <a:gd name="T0" fmla="*/ 229 w 281"/>
                <a:gd name="T1" fmla="*/ 30 h 281"/>
                <a:gd name="T2" fmla="*/ 117 w 281"/>
                <a:gd name="T3" fmla="*/ 63 h 281"/>
                <a:gd name="T4" fmla="*/ 8 w 281"/>
                <a:gd name="T5" fmla="*/ 91 h 281"/>
                <a:gd name="T6" fmla="*/ 80 w 281"/>
                <a:gd name="T7" fmla="*/ 203 h 281"/>
                <a:gd name="T8" fmla="*/ 225 w 281"/>
                <a:gd name="T9" fmla="*/ 254 h 281"/>
                <a:gd name="T10" fmla="*/ 270 w 281"/>
                <a:gd name="T11" fmla="*/ 126 h 281"/>
                <a:gd name="T12" fmla="*/ 164 w 281"/>
                <a:gd name="T13" fmla="*/ 133 h 281"/>
                <a:gd name="T14" fmla="*/ 163 w 281"/>
                <a:gd name="T15" fmla="*/ 155 h 281"/>
                <a:gd name="T16" fmla="*/ 167 w 281"/>
                <a:gd name="T17" fmla="*/ 144 h 281"/>
                <a:gd name="T18" fmla="*/ 163 w 281"/>
                <a:gd name="T19" fmla="*/ 162 h 281"/>
                <a:gd name="T20" fmla="*/ 167 w 281"/>
                <a:gd name="T21" fmla="*/ 129 h 281"/>
                <a:gd name="T22" fmla="*/ 168 w 281"/>
                <a:gd name="T23" fmla="*/ 160 h 281"/>
                <a:gd name="T24" fmla="*/ 180 w 281"/>
                <a:gd name="T25" fmla="*/ 133 h 281"/>
                <a:gd name="T26" fmla="*/ 169 w 281"/>
                <a:gd name="T27" fmla="*/ 176 h 281"/>
                <a:gd name="T28" fmla="*/ 177 w 281"/>
                <a:gd name="T29" fmla="*/ 149 h 281"/>
                <a:gd name="T30" fmla="*/ 174 w 281"/>
                <a:gd name="T31" fmla="*/ 100 h 281"/>
                <a:gd name="T32" fmla="*/ 179 w 281"/>
                <a:gd name="T33" fmla="*/ 167 h 281"/>
                <a:gd name="T34" fmla="*/ 208 w 281"/>
                <a:gd name="T35" fmla="*/ 105 h 281"/>
                <a:gd name="T36" fmla="*/ 161 w 281"/>
                <a:gd name="T37" fmla="*/ 156 h 281"/>
                <a:gd name="T38" fmla="*/ 142 w 281"/>
                <a:gd name="T39" fmla="*/ 166 h 281"/>
                <a:gd name="T40" fmla="*/ 121 w 281"/>
                <a:gd name="T41" fmla="*/ 130 h 281"/>
                <a:gd name="T42" fmla="*/ 161 w 281"/>
                <a:gd name="T43" fmla="*/ 141 h 281"/>
                <a:gd name="T44" fmla="*/ 122 w 281"/>
                <a:gd name="T45" fmla="*/ 166 h 281"/>
                <a:gd name="T46" fmla="*/ 132 w 281"/>
                <a:gd name="T47" fmla="*/ 168 h 281"/>
                <a:gd name="T48" fmla="*/ 139 w 281"/>
                <a:gd name="T49" fmla="*/ 169 h 281"/>
                <a:gd name="T50" fmla="*/ 145 w 281"/>
                <a:gd name="T51" fmla="*/ 168 h 281"/>
                <a:gd name="T52" fmla="*/ 134 w 281"/>
                <a:gd name="T53" fmla="*/ 182 h 281"/>
                <a:gd name="T54" fmla="*/ 150 w 281"/>
                <a:gd name="T55" fmla="*/ 184 h 281"/>
                <a:gd name="T56" fmla="*/ 155 w 281"/>
                <a:gd name="T57" fmla="*/ 165 h 281"/>
                <a:gd name="T58" fmla="*/ 117 w 281"/>
                <a:gd name="T59" fmla="*/ 131 h 281"/>
                <a:gd name="T60" fmla="*/ 156 w 281"/>
                <a:gd name="T61" fmla="*/ 122 h 281"/>
                <a:gd name="T62" fmla="*/ 144 w 281"/>
                <a:gd name="T63" fmla="*/ 115 h 281"/>
                <a:gd name="T64" fmla="*/ 139 w 281"/>
                <a:gd name="T65" fmla="*/ 113 h 281"/>
                <a:gd name="T66" fmla="*/ 129 w 281"/>
                <a:gd name="T67" fmla="*/ 116 h 281"/>
                <a:gd name="T68" fmla="*/ 148 w 281"/>
                <a:gd name="T69" fmla="*/ 111 h 281"/>
                <a:gd name="T70" fmla="*/ 138 w 281"/>
                <a:gd name="T71" fmla="*/ 99 h 281"/>
                <a:gd name="T72" fmla="*/ 123 w 281"/>
                <a:gd name="T73" fmla="*/ 120 h 281"/>
                <a:gd name="T74" fmla="*/ 161 w 281"/>
                <a:gd name="T75" fmla="*/ 131 h 281"/>
                <a:gd name="T76" fmla="*/ 160 w 281"/>
                <a:gd name="T77" fmla="*/ 105 h 281"/>
                <a:gd name="T78" fmla="*/ 139 w 281"/>
                <a:gd name="T79" fmla="*/ 68 h 281"/>
                <a:gd name="T80" fmla="*/ 123 w 281"/>
                <a:gd name="T81" fmla="*/ 110 h 281"/>
                <a:gd name="T82" fmla="*/ 88 w 281"/>
                <a:gd name="T83" fmla="*/ 21 h 281"/>
                <a:gd name="T84" fmla="*/ 114 w 281"/>
                <a:gd name="T85" fmla="*/ 137 h 281"/>
                <a:gd name="T86" fmla="*/ 115 w 281"/>
                <a:gd name="T87" fmla="*/ 155 h 281"/>
                <a:gd name="T88" fmla="*/ 110 w 281"/>
                <a:gd name="T89" fmla="*/ 142 h 281"/>
                <a:gd name="T90" fmla="*/ 106 w 281"/>
                <a:gd name="T91" fmla="*/ 157 h 281"/>
                <a:gd name="T92" fmla="*/ 102 w 281"/>
                <a:gd name="T93" fmla="*/ 137 h 281"/>
                <a:gd name="T94" fmla="*/ 105 w 281"/>
                <a:gd name="T95" fmla="*/ 159 h 281"/>
                <a:gd name="T96" fmla="*/ 107 w 281"/>
                <a:gd name="T97" fmla="*/ 113 h 281"/>
                <a:gd name="T98" fmla="*/ 96 w 281"/>
                <a:gd name="T99" fmla="*/ 156 h 281"/>
                <a:gd name="T100" fmla="*/ 116 w 281"/>
                <a:gd name="T101" fmla="*/ 106 h 281"/>
                <a:gd name="T102" fmla="*/ 83 w 281"/>
                <a:gd name="T103" fmla="*/ 150 h 281"/>
                <a:gd name="T104" fmla="*/ 95 w 281"/>
                <a:gd name="T105" fmla="*/ 179 h 281"/>
                <a:gd name="T106" fmla="*/ 92 w 281"/>
                <a:gd name="T107" fmla="*/ 108 h 281"/>
                <a:gd name="T108" fmla="*/ 16 w 281"/>
                <a:gd name="T109" fmla="*/ 194 h 281"/>
                <a:gd name="T110" fmla="*/ 117 w 281"/>
                <a:gd name="T111" fmla="*/ 220 h 281"/>
                <a:gd name="T112" fmla="*/ 124 w 281"/>
                <a:gd name="T113" fmla="*/ 179 h 281"/>
                <a:gd name="T114" fmla="*/ 133 w 281"/>
                <a:gd name="T115" fmla="*/ 200 h 281"/>
                <a:gd name="T116" fmla="*/ 156 w 281"/>
                <a:gd name="T117" fmla="*/ 173 h 281"/>
                <a:gd name="T118" fmla="*/ 219 w 281"/>
                <a:gd name="T119" fmla="*/ 249 h 281"/>
                <a:gd name="T120" fmla="*/ 270 w 281"/>
                <a:gd name="T121" fmla="*/ 16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1" h="281">
                  <a:moveTo>
                    <a:pt x="222" y="144"/>
                  </a:moveTo>
                  <a:cubicBezTo>
                    <a:pt x="277" y="127"/>
                    <a:pt x="277" y="127"/>
                    <a:pt x="277" y="127"/>
                  </a:cubicBezTo>
                  <a:cubicBezTo>
                    <a:pt x="281" y="127"/>
                    <a:pt x="281" y="127"/>
                    <a:pt x="281" y="127"/>
                  </a:cubicBezTo>
                  <a:cubicBezTo>
                    <a:pt x="281" y="126"/>
                    <a:pt x="281" y="124"/>
                    <a:pt x="280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68" y="91"/>
                    <a:pt x="268" y="91"/>
                    <a:pt x="268" y="91"/>
                  </a:cubicBezTo>
                  <a:cubicBezTo>
                    <a:pt x="272" y="90"/>
                    <a:pt x="272" y="90"/>
                    <a:pt x="272" y="90"/>
                  </a:cubicBezTo>
                  <a:cubicBezTo>
                    <a:pt x="272" y="89"/>
                    <a:pt x="271" y="88"/>
                    <a:pt x="271" y="87"/>
                  </a:cubicBezTo>
                  <a:cubicBezTo>
                    <a:pt x="267" y="89"/>
                    <a:pt x="267" y="89"/>
                    <a:pt x="267" y="89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55" y="57"/>
                    <a:pt x="255" y="57"/>
                    <a:pt x="255" y="57"/>
                  </a:cubicBezTo>
                  <a:cubicBezTo>
                    <a:pt x="254" y="56"/>
                    <a:pt x="253" y="55"/>
                    <a:pt x="252" y="54"/>
                  </a:cubicBezTo>
                  <a:cubicBezTo>
                    <a:pt x="249" y="58"/>
                    <a:pt x="249" y="58"/>
                    <a:pt x="249" y="58"/>
                  </a:cubicBezTo>
                  <a:cubicBezTo>
                    <a:pt x="198" y="85"/>
                    <a:pt x="198" y="85"/>
                    <a:pt x="198" y="85"/>
                  </a:cubicBezTo>
                  <a:cubicBezTo>
                    <a:pt x="225" y="34"/>
                    <a:pt x="225" y="34"/>
                    <a:pt x="225" y="34"/>
                  </a:cubicBezTo>
                  <a:cubicBezTo>
                    <a:pt x="229" y="30"/>
                    <a:pt x="229" y="30"/>
                    <a:pt x="229" y="30"/>
                  </a:cubicBezTo>
                  <a:cubicBezTo>
                    <a:pt x="227" y="29"/>
                    <a:pt x="226" y="28"/>
                    <a:pt x="225" y="28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5" y="10"/>
                    <a:pt x="194" y="10"/>
                    <a:pt x="192" y="9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8" y="0"/>
                    <a:pt x="157" y="0"/>
                    <a:pt x="156" y="0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19" y="1"/>
                    <a:pt x="118" y="1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4" y="11"/>
                    <a:pt x="83" y="11"/>
                    <a:pt x="82" y="12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30"/>
                    <a:pt x="51" y="31"/>
                    <a:pt x="50" y="3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7"/>
                    <a:pt x="26" y="58"/>
                    <a:pt x="25" y="59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9"/>
                    <a:pt x="8" y="90"/>
                    <a:pt x="8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5"/>
                    <a:pt x="0" y="126"/>
                    <a:pt x="0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1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1" y="197"/>
                    <a:pt x="11" y="198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9" y="227"/>
                    <a:pt x="29" y="228"/>
                    <a:pt x="30" y="229"/>
                  </a:cubicBezTo>
                  <a:cubicBezTo>
                    <a:pt x="80" y="203"/>
                    <a:pt x="80" y="203"/>
                    <a:pt x="80" y="203"/>
                  </a:cubicBezTo>
                  <a:cubicBezTo>
                    <a:pt x="54" y="252"/>
                    <a:pt x="54" y="252"/>
                    <a:pt x="54" y="252"/>
                  </a:cubicBezTo>
                  <a:cubicBezTo>
                    <a:pt x="55" y="253"/>
                    <a:pt x="55" y="253"/>
                    <a:pt x="56" y="254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6" y="271"/>
                    <a:pt x="87" y="271"/>
                    <a:pt x="87" y="272"/>
                  </a:cubicBezTo>
                  <a:cubicBezTo>
                    <a:pt x="117" y="224"/>
                    <a:pt x="117" y="224"/>
                    <a:pt x="117" y="224"/>
                  </a:cubicBezTo>
                  <a:cubicBezTo>
                    <a:pt x="119" y="280"/>
                    <a:pt x="119" y="280"/>
                    <a:pt x="119" y="280"/>
                  </a:cubicBezTo>
                  <a:cubicBezTo>
                    <a:pt x="120" y="280"/>
                    <a:pt x="121" y="280"/>
                    <a:pt x="122" y="281"/>
                  </a:cubicBezTo>
                  <a:cubicBezTo>
                    <a:pt x="139" y="227"/>
                    <a:pt x="139" y="227"/>
                    <a:pt x="139" y="227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6" y="281"/>
                    <a:pt x="157" y="281"/>
                    <a:pt x="158" y="281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91" y="272"/>
                    <a:pt x="191" y="272"/>
                    <a:pt x="191" y="272"/>
                  </a:cubicBezTo>
                  <a:cubicBezTo>
                    <a:pt x="192" y="272"/>
                    <a:pt x="192" y="272"/>
                    <a:pt x="193" y="271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4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30"/>
                    <a:pt x="249" y="230"/>
                    <a:pt x="249" y="230"/>
                  </a:cubicBezTo>
                  <a:cubicBezTo>
                    <a:pt x="250" y="230"/>
                    <a:pt x="250" y="229"/>
                    <a:pt x="251" y="228"/>
                  </a:cubicBezTo>
                  <a:cubicBezTo>
                    <a:pt x="250" y="228"/>
                    <a:pt x="250" y="228"/>
                    <a:pt x="250" y="228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67" y="198"/>
                    <a:pt x="267" y="198"/>
                    <a:pt x="267" y="198"/>
                  </a:cubicBezTo>
                  <a:cubicBezTo>
                    <a:pt x="269" y="199"/>
                    <a:pt x="269" y="199"/>
                    <a:pt x="269" y="199"/>
                  </a:cubicBezTo>
                  <a:cubicBezTo>
                    <a:pt x="269" y="198"/>
                    <a:pt x="270" y="197"/>
                    <a:pt x="270" y="196"/>
                  </a:cubicBezTo>
                  <a:cubicBezTo>
                    <a:pt x="268" y="196"/>
                    <a:pt x="268" y="196"/>
                    <a:pt x="268" y="196"/>
                  </a:cubicBezTo>
                  <a:cubicBezTo>
                    <a:pt x="219" y="165"/>
                    <a:pt x="219" y="165"/>
                    <a:pt x="219" y="165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0" y="163"/>
                    <a:pt x="280" y="162"/>
                    <a:pt x="280" y="161"/>
                  </a:cubicBezTo>
                  <a:cubicBezTo>
                    <a:pt x="277" y="161"/>
                    <a:pt x="277" y="161"/>
                    <a:pt x="277" y="161"/>
                  </a:cubicBezTo>
                  <a:lnTo>
                    <a:pt x="222" y="144"/>
                  </a:lnTo>
                  <a:close/>
                  <a:moveTo>
                    <a:pt x="270" y="126"/>
                  </a:moveTo>
                  <a:cubicBezTo>
                    <a:pt x="218" y="143"/>
                    <a:pt x="218" y="143"/>
                    <a:pt x="218" y="143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216" y="124"/>
                    <a:pt x="216" y="124"/>
                    <a:pt x="216" y="124"/>
                  </a:cubicBezTo>
                  <a:lnTo>
                    <a:pt x="270" y="126"/>
                  </a:lnTo>
                  <a:close/>
                  <a:moveTo>
                    <a:pt x="165" y="131"/>
                  </a:moveTo>
                  <a:cubicBezTo>
                    <a:pt x="163" y="130"/>
                    <a:pt x="163" y="130"/>
                    <a:pt x="163" y="130"/>
                  </a:cubicBezTo>
                  <a:cubicBezTo>
                    <a:pt x="163" y="128"/>
                    <a:pt x="163" y="128"/>
                    <a:pt x="163" y="128"/>
                  </a:cubicBezTo>
                  <a:cubicBezTo>
                    <a:pt x="165" y="128"/>
                    <a:pt x="165" y="128"/>
                    <a:pt x="165" y="128"/>
                  </a:cubicBezTo>
                  <a:lnTo>
                    <a:pt x="165" y="131"/>
                  </a:lnTo>
                  <a:close/>
                  <a:moveTo>
                    <a:pt x="166" y="140"/>
                  </a:move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5" y="139"/>
                    <a:pt x="165" y="139"/>
                    <a:pt x="165" y="139"/>
                  </a:cubicBezTo>
                  <a:lnTo>
                    <a:pt x="166" y="140"/>
                  </a:lnTo>
                  <a:close/>
                  <a:moveTo>
                    <a:pt x="164" y="135"/>
                  </a:moveTo>
                  <a:cubicBezTo>
                    <a:pt x="163" y="134"/>
                    <a:pt x="163" y="134"/>
                    <a:pt x="163" y="134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4" y="133"/>
                    <a:pt x="164" y="133"/>
                    <a:pt x="164" y="133"/>
                  </a:cubicBezTo>
                  <a:lnTo>
                    <a:pt x="164" y="135"/>
                  </a:lnTo>
                  <a:close/>
                  <a:moveTo>
                    <a:pt x="164" y="144"/>
                  </a:moveTo>
                  <a:cubicBezTo>
                    <a:pt x="164" y="144"/>
                    <a:pt x="164" y="144"/>
                    <a:pt x="164" y="144"/>
                  </a:cubicBezTo>
                  <a:cubicBezTo>
                    <a:pt x="164" y="144"/>
                    <a:pt x="164" y="144"/>
                    <a:pt x="164" y="144"/>
                  </a:cubicBezTo>
                  <a:cubicBezTo>
                    <a:pt x="164" y="143"/>
                    <a:pt x="164" y="143"/>
                    <a:pt x="164" y="143"/>
                  </a:cubicBezTo>
                  <a:lnTo>
                    <a:pt x="164" y="144"/>
                  </a:lnTo>
                  <a:close/>
                  <a:moveTo>
                    <a:pt x="163" y="137"/>
                  </a:move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lose/>
                  <a:moveTo>
                    <a:pt x="163" y="150"/>
                  </a:move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lose/>
                  <a:moveTo>
                    <a:pt x="163" y="154"/>
                  </a:moveTo>
                  <a:cubicBezTo>
                    <a:pt x="164" y="153"/>
                    <a:pt x="164" y="153"/>
                    <a:pt x="164" y="153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3" y="155"/>
                    <a:pt x="163" y="155"/>
                    <a:pt x="163" y="155"/>
                  </a:cubicBezTo>
                  <a:lnTo>
                    <a:pt x="163" y="154"/>
                  </a:lnTo>
                  <a:close/>
                  <a:moveTo>
                    <a:pt x="163" y="158"/>
                  </a:moveTo>
                  <a:cubicBezTo>
                    <a:pt x="165" y="156"/>
                    <a:pt x="165" y="156"/>
                    <a:pt x="165" y="156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63" y="160"/>
                    <a:pt x="163" y="160"/>
                    <a:pt x="163" y="160"/>
                  </a:cubicBezTo>
                  <a:lnTo>
                    <a:pt x="163" y="158"/>
                  </a:lnTo>
                  <a:close/>
                  <a:moveTo>
                    <a:pt x="165" y="148"/>
                  </a:moveTo>
                  <a:cubicBezTo>
                    <a:pt x="165" y="147"/>
                    <a:pt x="165" y="147"/>
                    <a:pt x="165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6" y="147"/>
                    <a:pt x="166" y="147"/>
                    <a:pt x="166" y="147"/>
                  </a:cubicBezTo>
                  <a:lnTo>
                    <a:pt x="165" y="148"/>
                  </a:lnTo>
                  <a:close/>
                  <a:moveTo>
                    <a:pt x="167" y="149"/>
                  </a:moveTo>
                  <a:cubicBezTo>
                    <a:pt x="168" y="152"/>
                    <a:pt x="168" y="152"/>
                    <a:pt x="168" y="152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1"/>
                    <a:pt x="166" y="151"/>
                    <a:pt x="166" y="151"/>
                  </a:cubicBezTo>
                  <a:lnTo>
                    <a:pt x="167" y="149"/>
                  </a:lnTo>
                  <a:close/>
                  <a:moveTo>
                    <a:pt x="168" y="146"/>
                  </a:moveTo>
                  <a:cubicBezTo>
                    <a:pt x="167" y="144"/>
                    <a:pt x="167" y="144"/>
                    <a:pt x="167" y="144"/>
                  </a:cubicBezTo>
                  <a:cubicBezTo>
                    <a:pt x="168" y="142"/>
                    <a:pt x="168" y="142"/>
                    <a:pt x="168" y="142"/>
                  </a:cubicBezTo>
                  <a:cubicBezTo>
                    <a:pt x="169" y="144"/>
                    <a:pt x="169" y="144"/>
                    <a:pt x="169" y="144"/>
                  </a:cubicBezTo>
                  <a:lnTo>
                    <a:pt x="168" y="146"/>
                  </a:lnTo>
                  <a:close/>
                  <a:moveTo>
                    <a:pt x="167" y="138"/>
                  </a:moveTo>
                  <a:cubicBezTo>
                    <a:pt x="166" y="136"/>
                    <a:pt x="166" y="136"/>
                    <a:pt x="166" y="136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8" y="136"/>
                    <a:pt x="168" y="136"/>
                    <a:pt x="168" y="136"/>
                  </a:cubicBezTo>
                  <a:lnTo>
                    <a:pt x="167" y="138"/>
                  </a:lnTo>
                  <a:close/>
                  <a:moveTo>
                    <a:pt x="166" y="126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7" y="122"/>
                    <a:pt x="167" y="122"/>
                    <a:pt x="167" y="122"/>
                  </a:cubicBezTo>
                  <a:lnTo>
                    <a:pt x="166" y="126"/>
                  </a:lnTo>
                  <a:close/>
                  <a:moveTo>
                    <a:pt x="163" y="162"/>
                  </a:moveTo>
                  <a:cubicBezTo>
                    <a:pt x="166" y="161"/>
                    <a:pt x="166" y="161"/>
                    <a:pt x="166" y="161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3" y="165"/>
                    <a:pt x="163" y="165"/>
                    <a:pt x="163" y="165"/>
                  </a:cubicBezTo>
                  <a:lnTo>
                    <a:pt x="163" y="162"/>
                  </a:lnTo>
                  <a:close/>
                  <a:moveTo>
                    <a:pt x="167" y="155"/>
                  </a:moveTo>
                  <a:cubicBezTo>
                    <a:pt x="169" y="154"/>
                    <a:pt x="169" y="154"/>
                    <a:pt x="169" y="154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8"/>
                    <a:pt x="167" y="158"/>
                    <a:pt x="167" y="158"/>
                  </a:cubicBezTo>
                  <a:lnTo>
                    <a:pt x="167" y="155"/>
                  </a:lnTo>
                  <a:close/>
                  <a:moveTo>
                    <a:pt x="169" y="148"/>
                  </a:moveTo>
                  <a:cubicBezTo>
                    <a:pt x="171" y="145"/>
                    <a:pt x="171" y="145"/>
                    <a:pt x="171" y="145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70" y="150"/>
                    <a:pt x="170" y="150"/>
                    <a:pt x="170" y="150"/>
                  </a:cubicBezTo>
                  <a:lnTo>
                    <a:pt x="169" y="148"/>
                  </a:lnTo>
                  <a:close/>
                  <a:moveTo>
                    <a:pt x="171" y="142"/>
                  </a:moveTo>
                  <a:cubicBezTo>
                    <a:pt x="169" y="140"/>
                    <a:pt x="169" y="140"/>
                    <a:pt x="169" y="140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9"/>
                    <a:pt x="174" y="139"/>
                    <a:pt x="174" y="139"/>
                  </a:cubicBezTo>
                  <a:lnTo>
                    <a:pt x="171" y="142"/>
                  </a:lnTo>
                  <a:close/>
                  <a:moveTo>
                    <a:pt x="169" y="134"/>
                  </a:moveTo>
                  <a:cubicBezTo>
                    <a:pt x="167" y="132"/>
                    <a:pt x="167" y="132"/>
                    <a:pt x="167" y="132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69" y="134"/>
                  </a:lnTo>
                  <a:close/>
                  <a:moveTo>
                    <a:pt x="168" y="127"/>
                  </a:moveTo>
                  <a:cubicBezTo>
                    <a:pt x="169" y="122"/>
                    <a:pt x="169" y="122"/>
                    <a:pt x="169" y="122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2" y="128"/>
                    <a:pt x="172" y="128"/>
                    <a:pt x="172" y="128"/>
                  </a:cubicBezTo>
                  <a:lnTo>
                    <a:pt x="168" y="127"/>
                  </a:lnTo>
                  <a:close/>
                  <a:moveTo>
                    <a:pt x="167" y="120"/>
                  </a:moveTo>
                  <a:cubicBezTo>
                    <a:pt x="163" y="120"/>
                    <a:pt x="163" y="120"/>
                    <a:pt x="163" y="120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9" y="114"/>
                    <a:pt x="169" y="114"/>
                    <a:pt x="169" y="114"/>
                  </a:cubicBezTo>
                  <a:lnTo>
                    <a:pt x="167" y="120"/>
                  </a:lnTo>
                  <a:close/>
                  <a:moveTo>
                    <a:pt x="163" y="167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69" y="174"/>
                    <a:pt x="169" y="174"/>
                    <a:pt x="169" y="174"/>
                  </a:cubicBezTo>
                  <a:cubicBezTo>
                    <a:pt x="162" y="172"/>
                    <a:pt x="162" y="172"/>
                    <a:pt x="162" y="172"/>
                  </a:cubicBezTo>
                  <a:lnTo>
                    <a:pt x="163" y="167"/>
                  </a:lnTo>
                  <a:close/>
                  <a:moveTo>
                    <a:pt x="168" y="160"/>
                  </a:moveTo>
                  <a:cubicBezTo>
                    <a:pt x="172" y="159"/>
                    <a:pt x="172" y="159"/>
                    <a:pt x="172" y="159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69" y="165"/>
                    <a:pt x="169" y="165"/>
                    <a:pt x="169" y="165"/>
                  </a:cubicBezTo>
                  <a:lnTo>
                    <a:pt x="168" y="160"/>
                  </a:lnTo>
                  <a:close/>
                  <a:moveTo>
                    <a:pt x="171" y="152"/>
                  </a:moveTo>
                  <a:cubicBezTo>
                    <a:pt x="175" y="150"/>
                    <a:pt x="175" y="150"/>
                    <a:pt x="175" y="150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73" y="157"/>
                    <a:pt x="173" y="157"/>
                    <a:pt x="173" y="157"/>
                  </a:cubicBezTo>
                  <a:lnTo>
                    <a:pt x="171" y="152"/>
                  </a:lnTo>
                  <a:close/>
                  <a:moveTo>
                    <a:pt x="172" y="144"/>
                  </a:moveTo>
                  <a:cubicBezTo>
                    <a:pt x="176" y="140"/>
                    <a:pt x="176" y="140"/>
                    <a:pt x="176" y="140"/>
                  </a:cubicBezTo>
                  <a:cubicBezTo>
                    <a:pt x="181" y="144"/>
                    <a:pt x="181" y="144"/>
                    <a:pt x="181" y="144"/>
                  </a:cubicBezTo>
                  <a:cubicBezTo>
                    <a:pt x="176" y="147"/>
                    <a:pt x="176" y="147"/>
                    <a:pt x="176" y="147"/>
                  </a:cubicBezTo>
                  <a:lnTo>
                    <a:pt x="172" y="144"/>
                  </a:lnTo>
                  <a:close/>
                  <a:moveTo>
                    <a:pt x="175" y="137"/>
                  </a:moveTo>
                  <a:cubicBezTo>
                    <a:pt x="171" y="135"/>
                    <a:pt x="171" y="135"/>
                    <a:pt x="171" y="135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80" y="133"/>
                    <a:pt x="180" y="133"/>
                    <a:pt x="180" y="133"/>
                  </a:cubicBezTo>
                  <a:lnTo>
                    <a:pt x="175" y="137"/>
                  </a:lnTo>
                  <a:close/>
                  <a:moveTo>
                    <a:pt x="174" y="129"/>
                  </a:moveTo>
                  <a:cubicBezTo>
                    <a:pt x="178" y="123"/>
                    <a:pt x="178" y="123"/>
                    <a:pt x="178" y="123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1" y="131"/>
                    <a:pt x="181" y="131"/>
                    <a:pt x="181" y="131"/>
                  </a:cubicBezTo>
                  <a:lnTo>
                    <a:pt x="174" y="129"/>
                  </a:lnTo>
                  <a:close/>
                  <a:moveTo>
                    <a:pt x="176" y="120"/>
                  </a:moveTo>
                  <a:cubicBezTo>
                    <a:pt x="169" y="120"/>
                    <a:pt x="169" y="120"/>
                    <a:pt x="169" y="120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81" y="111"/>
                    <a:pt x="181" y="111"/>
                    <a:pt x="181" y="111"/>
                  </a:cubicBezTo>
                  <a:lnTo>
                    <a:pt x="176" y="120"/>
                  </a:lnTo>
                  <a:close/>
                  <a:moveTo>
                    <a:pt x="169" y="112"/>
                  </a:moveTo>
                  <a:cubicBezTo>
                    <a:pt x="162" y="113"/>
                    <a:pt x="162" y="113"/>
                    <a:pt x="162" y="113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69" y="112"/>
                  </a:lnTo>
                  <a:close/>
                  <a:moveTo>
                    <a:pt x="162" y="174"/>
                  </a:moveTo>
                  <a:cubicBezTo>
                    <a:pt x="169" y="176"/>
                    <a:pt x="169" y="176"/>
                    <a:pt x="169" y="176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62" y="181"/>
                    <a:pt x="162" y="181"/>
                    <a:pt x="162" y="181"/>
                  </a:cubicBezTo>
                  <a:lnTo>
                    <a:pt x="162" y="174"/>
                  </a:lnTo>
                  <a:close/>
                  <a:moveTo>
                    <a:pt x="169" y="167"/>
                  </a:moveTo>
                  <a:cubicBezTo>
                    <a:pt x="176" y="167"/>
                    <a:pt x="176" y="167"/>
                    <a:pt x="176" y="167"/>
                  </a:cubicBezTo>
                  <a:cubicBezTo>
                    <a:pt x="181" y="176"/>
                    <a:pt x="181" y="176"/>
                    <a:pt x="181" y="176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69" y="167"/>
                  </a:lnTo>
                  <a:close/>
                  <a:moveTo>
                    <a:pt x="174" y="158"/>
                  </a:moveTo>
                  <a:cubicBezTo>
                    <a:pt x="181" y="156"/>
                    <a:pt x="181" y="156"/>
                    <a:pt x="181" y="156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178" y="165"/>
                    <a:pt x="178" y="165"/>
                    <a:pt x="178" y="165"/>
                  </a:cubicBezTo>
                  <a:lnTo>
                    <a:pt x="174" y="158"/>
                  </a:lnTo>
                  <a:close/>
                  <a:moveTo>
                    <a:pt x="177" y="149"/>
                  </a:moveTo>
                  <a:cubicBezTo>
                    <a:pt x="183" y="145"/>
                    <a:pt x="183" y="145"/>
                    <a:pt x="183" y="145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77" y="149"/>
                  </a:lnTo>
                  <a:close/>
                  <a:moveTo>
                    <a:pt x="183" y="142"/>
                  </a:moveTo>
                  <a:cubicBezTo>
                    <a:pt x="177" y="139"/>
                    <a:pt x="177" y="139"/>
                    <a:pt x="177" y="139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92" y="137"/>
                    <a:pt x="192" y="137"/>
                    <a:pt x="192" y="137"/>
                  </a:cubicBezTo>
                  <a:lnTo>
                    <a:pt x="183" y="142"/>
                  </a:lnTo>
                  <a:close/>
                  <a:moveTo>
                    <a:pt x="183" y="132"/>
                  </a:moveTo>
                  <a:cubicBezTo>
                    <a:pt x="191" y="123"/>
                    <a:pt x="191" y="123"/>
                    <a:pt x="191" y="123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195" y="135"/>
                    <a:pt x="195" y="135"/>
                    <a:pt x="195" y="135"/>
                  </a:cubicBezTo>
                  <a:lnTo>
                    <a:pt x="183" y="132"/>
                  </a:lnTo>
                  <a:close/>
                  <a:moveTo>
                    <a:pt x="190" y="121"/>
                  </a:moveTo>
                  <a:cubicBezTo>
                    <a:pt x="179" y="121"/>
                    <a:pt x="179" y="121"/>
                    <a:pt x="179" y="121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204" y="106"/>
                    <a:pt x="204" y="106"/>
                    <a:pt x="204" y="106"/>
                  </a:cubicBezTo>
                  <a:lnTo>
                    <a:pt x="190" y="121"/>
                  </a:lnTo>
                  <a:close/>
                  <a:moveTo>
                    <a:pt x="183" y="108"/>
                  </a:moveTo>
                  <a:cubicBezTo>
                    <a:pt x="172" y="111"/>
                    <a:pt x="172" y="111"/>
                    <a:pt x="172" y="111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92" y="90"/>
                    <a:pt x="192" y="90"/>
                    <a:pt x="192" y="90"/>
                  </a:cubicBezTo>
                  <a:lnTo>
                    <a:pt x="183" y="108"/>
                  </a:lnTo>
                  <a:close/>
                  <a:moveTo>
                    <a:pt x="172" y="98"/>
                  </a:moveTo>
                  <a:cubicBezTo>
                    <a:pt x="162" y="104"/>
                    <a:pt x="162" y="104"/>
                    <a:pt x="162" y="10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77" y="78"/>
                    <a:pt x="177" y="78"/>
                    <a:pt x="177" y="78"/>
                  </a:cubicBezTo>
                  <a:lnTo>
                    <a:pt x="172" y="98"/>
                  </a:lnTo>
                  <a:close/>
                  <a:moveTo>
                    <a:pt x="162" y="184"/>
                  </a:moveTo>
                  <a:cubicBezTo>
                    <a:pt x="172" y="189"/>
                    <a:pt x="172" y="189"/>
                    <a:pt x="172" y="18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61" y="195"/>
                    <a:pt x="161" y="195"/>
                    <a:pt x="161" y="195"/>
                  </a:cubicBezTo>
                  <a:lnTo>
                    <a:pt x="162" y="184"/>
                  </a:lnTo>
                  <a:close/>
                  <a:moveTo>
                    <a:pt x="172" y="176"/>
                  </a:moveTo>
                  <a:cubicBezTo>
                    <a:pt x="183" y="179"/>
                    <a:pt x="183" y="179"/>
                    <a:pt x="183" y="179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74" y="188"/>
                    <a:pt x="174" y="188"/>
                    <a:pt x="174" y="188"/>
                  </a:cubicBezTo>
                  <a:lnTo>
                    <a:pt x="172" y="176"/>
                  </a:lnTo>
                  <a:close/>
                  <a:moveTo>
                    <a:pt x="179" y="167"/>
                  </a:moveTo>
                  <a:cubicBezTo>
                    <a:pt x="190" y="166"/>
                    <a:pt x="190" y="166"/>
                    <a:pt x="190" y="166"/>
                  </a:cubicBezTo>
                  <a:cubicBezTo>
                    <a:pt x="204" y="182"/>
                    <a:pt x="204" y="182"/>
                    <a:pt x="204" y="182"/>
                  </a:cubicBezTo>
                  <a:cubicBezTo>
                    <a:pt x="184" y="177"/>
                    <a:pt x="184" y="177"/>
                    <a:pt x="184" y="177"/>
                  </a:cubicBezTo>
                  <a:lnTo>
                    <a:pt x="179" y="167"/>
                  </a:lnTo>
                  <a:close/>
                  <a:moveTo>
                    <a:pt x="183" y="156"/>
                  </a:moveTo>
                  <a:cubicBezTo>
                    <a:pt x="195" y="152"/>
                    <a:pt x="195" y="152"/>
                    <a:pt x="195" y="152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191" y="164"/>
                    <a:pt x="191" y="164"/>
                    <a:pt x="191" y="164"/>
                  </a:cubicBezTo>
                  <a:lnTo>
                    <a:pt x="183" y="156"/>
                  </a:lnTo>
                  <a:close/>
                  <a:moveTo>
                    <a:pt x="185" y="144"/>
                  </a:moveTo>
                  <a:cubicBezTo>
                    <a:pt x="195" y="138"/>
                    <a:pt x="195" y="138"/>
                    <a:pt x="195" y="138"/>
                  </a:cubicBezTo>
                  <a:cubicBezTo>
                    <a:pt x="215" y="144"/>
                    <a:pt x="215" y="144"/>
                    <a:pt x="215" y="144"/>
                  </a:cubicBezTo>
                  <a:cubicBezTo>
                    <a:pt x="195" y="150"/>
                    <a:pt x="195" y="150"/>
                    <a:pt x="195" y="150"/>
                  </a:cubicBezTo>
                  <a:lnTo>
                    <a:pt x="185" y="144"/>
                  </a:lnTo>
                  <a:close/>
                  <a:moveTo>
                    <a:pt x="261" y="93"/>
                  </a:moveTo>
                  <a:cubicBezTo>
                    <a:pt x="215" y="122"/>
                    <a:pt x="215" y="122"/>
                    <a:pt x="215" y="122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08" y="105"/>
                    <a:pt x="208" y="105"/>
                    <a:pt x="208" y="105"/>
                  </a:cubicBezTo>
                  <a:lnTo>
                    <a:pt x="261" y="93"/>
                  </a:lnTo>
                  <a:close/>
                  <a:moveTo>
                    <a:pt x="244" y="63"/>
                  </a:moveTo>
                  <a:cubicBezTo>
                    <a:pt x="207" y="103"/>
                    <a:pt x="207" y="103"/>
                    <a:pt x="207" y="103"/>
                  </a:cubicBezTo>
                  <a:cubicBezTo>
                    <a:pt x="186" y="108"/>
                    <a:pt x="186" y="108"/>
                    <a:pt x="186" y="108"/>
                  </a:cubicBezTo>
                  <a:cubicBezTo>
                    <a:pt x="196" y="88"/>
                    <a:pt x="196" y="88"/>
                    <a:pt x="196" y="88"/>
                  </a:cubicBezTo>
                  <a:lnTo>
                    <a:pt x="244" y="63"/>
                  </a:lnTo>
                  <a:close/>
                  <a:moveTo>
                    <a:pt x="219" y="39"/>
                  </a:moveTo>
                  <a:cubicBezTo>
                    <a:pt x="194" y="87"/>
                    <a:pt x="194" y="87"/>
                    <a:pt x="194" y="8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80" y="75"/>
                    <a:pt x="180" y="75"/>
                    <a:pt x="180" y="75"/>
                  </a:cubicBezTo>
                  <a:lnTo>
                    <a:pt x="219" y="39"/>
                  </a:lnTo>
                  <a:close/>
                  <a:moveTo>
                    <a:pt x="190" y="21"/>
                  </a:moveTo>
                  <a:cubicBezTo>
                    <a:pt x="178" y="74"/>
                    <a:pt x="178" y="74"/>
                    <a:pt x="178" y="74"/>
                  </a:cubicBezTo>
                  <a:cubicBezTo>
                    <a:pt x="161" y="89"/>
                    <a:pt x="161" y="89"/>
                    <a:pt x="161" y="89"/>
                  </a:cubicBezTo>
                  <a:cubicBezTo>
                    <a:pt x="161" y="67"/>
                    <a:pt x="161" y="67"/>
                    <a:pt x="161" y="67"/>
                  </a:cubicBezTo>
                  <a:lnTo>
                    <a:pt x="190" y="21"/>
                  </a:lnTo>
                  <a:close/>
                  <a:moveTo>
                    <a:pt x="161" y="157"/>
                  </a:move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lnTo>
                    <a:pt x="161" y="157"/>
                  </a:lnTo>
                  <a:close/>
                  <a:moveTo>
                    <a:pt x="161" y="159"/>
                  </a:moveTo>
                  <a:cubicBezTo>
                    <a:pt x="161" y="160"/>
                    <a:pt x="161" y="160"/>
                    <a:pt x="161" y="160"/>
                  </a:cubicBezTo>
                  <a:cubicBezTo>
                    <a:pt x="159" y="161"/>
                    <a:pt x="159" y="161"/>
                    <a:pt x="159" y="161"/>
                  </a:cubicBezTo>
                  <a:cubicBezTo>
                    <a:pt x="160" y="160"/>
                    <a:pt x="160" y="160"/>
                    <a:pt x="160" y="160"/>
                  </a:cubicBezTo>
                  <a:lnTo>
                    <a:pt x="161" y="159"/>
                  </a:lnTo>
                  <a:close/>
                  <a:moveTo>
                    <a:pt x="161" y="150"/>
                  </a:moveTo>
                  <a:cubicBezTo>
                    <a:pt x="160" y="152"/>
                    <a:pt x="160" y="152"/>
                    <a:pt x="160" y="152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0" y="165"/>
                    <a:pt x="130" y="165"/>
                    <a:pt x="130" y="165"/>
                  </a:cubicBezTo>
                  <a:cubicBezTo>
                    <a:pt x="128" y="163"/>
                    <a:pt x="128" y="163"/>
                    <a:pt x="128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42" y="121"/>
                    <a:pt x="142" y="121"/>
                    <a:pt x="142" y="121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7"/>
                    <a:pt x="161" y="147"/>
                    <a:pt x="161" y="147"/>
                  </a:cubicBezTo>
                  <a:lnTo>
                    <a:pt x="161" y="150"/>
                  </a:lnTo>
                  <a:close/>
                  <a:moveTo>
                    <a:pt x="157" y="161"/>
                  </a:move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lnTo>
                    <a:pt x="157" y="161"/>
                  </a:lnTo>
                  <a:close/>
                  <a:moveTo>
                    <a:pt x="125" y="168"/>
                  </a:moveTo>
                  <a:cubicBezTo>
                    <a:pt x="126" y="170"/>
                    <a:pt x="126" y="170"/>
                    <a:pt x="126" y="170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8"/>
                    <a:pt x="123" y="168"/>
                    <a:pt x="123" y="168"/>
                  </a:cubicBezTo>
                  <a:lnTo>
                    <a:pt x="125" y="168"/>
                  </a:lnTo>
                  <a:close/>
                  <a:moveTo>
                    <a:pt x="122" y="166"/>
                  </a:moveTo>
                  <a:cubicBezTo>
                    <a:pt x="122" y="164"/>
                    <a:pt x="122" y="164"/>
                    <a:pt x="122" y="164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lnTo>
                    <a:pt x="122" y="166"/>
                  </a:lnTo>
                  <a:close/>
                  <a:moveTo>
                    <a:pt x="126" y="166"/>
                  </a:move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lose/>
                  <a:moveTo>
                    <a:pt x="127" y="172"/>
                  </a:moveTo>
                  <a:cubicBezTo>
                    <a:pt x="129" y="174"/>
                    <a:pt x="129" y="174"/>
                    <a:pt x="129" y="174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24" y="172"/>
                    <a:pt x="124" y="172"/>
                    <a:pt x="124" y="172"/>
                  </a:cubicBezTo>
                  <a:lnTo>
                    <a:pt x="127" y="172"/>
                  </a:lnTo>
                  <a:close/>
                  <a:moveTo>
                    <a:pt x="133" y="172"/>
                  </a:moveTo>
                  <a:cubicBezTo>
                    <a:pt x="131" y="173"/>
                    <a:pt x="131" y="173"/>
                    <a:pt x="131" y="173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2" y="171"/>
                    <a:pt x="132" y="171"/>
                    <a:pt x="132" y="171"/>
                  </a:cubicBezTo>
                  <a:lnTo>
                    <a:pt x="133" y="172"/>
                  </a:lnTo>
                  <a:close/>
                  <a:moveTo>
                    <a:pt x="132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lose/>
                  <a:moveTo>
                    <a:pt x="135" y="174"/>
                  </a:moveTo>
                  <a:cubicBezTo>
                    <a:pt x="137" y="176"/>
                    <a:pt x="137" y="176"/>
                    <a:pt x="137" y="176"/>
                  </a:cubicBezTo>
                  <a:cubicBezTo>
                    <a:pt x="134" y="179"/>
                    <a:pt x="134" y="179"/>
                    <a:pt x="134" y="179"/>
                  </a:cubicBezTo>
                  <a:cubicBezTo>
                    <a:pt x="132" y="175"/>
                    <a:pt x="132" y="175"/>
                    <a:pt x="132" y="175"/>
                  </a:cubicBezTo>
                  <a:lnTo>
                    <a:pt x="135" y="174"/>
                  </a:lnTo>
                  <a:close/>
                  <a:moveTo>
                    <a:pt x="134" y="170"/>
                  </a:moveTo>
                  <a:cubicBezTo>
                    <a:pt x="135" y="170"/>
                    <a:pt x="135" y="170"/>
                    <a:pt x="135" y="170"/>
                  </a:cubicBezTo>
                  <a:cubicBezTo>
                    <a:pt x="137" y="170"/>
                    <a:pt x="137" y="170"/>
                    <a:pt x="137" y="170"/>
                  </a:cubicBezTo>
                  <a:cubicBezTo>
                    <a:pt x="135" y="171"/>
                    <a:pt x="135" y="171"/>
                    <a:pt x="135" y="171"/>
                  </a:cubicBezTo>
                  <a:lnTo>
                    <a:pt x="134" y="170"/>
                  </a:lnTo>
                  <a:close/>
                  <a:moveTo>
                    <a:pt x="139" y="172"/>
                  </a:move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3"/>
                    <a:pt x="137" y="173"/>
                    <a:pt x="137" y="173"/>
                  </a:cubicBezTo>
                  <a:lnTo>
                    <a:pt x="139" y="172"/>
                  </a:lnTo>
                  <a:close/>
                  <a:moveTo>
                    <a:pt x="139" y="169"/>
                  </a:move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lose/>
                  <a:moveTo>
                    <a:pt x="143" y="174"/>
                  </a:moveTo>
                  <a:cubicBezTo>
                    <a:pt x="146" y="175"/>
                    <a:pt x="146" y="175"/>
                    <a:pt x="146" y="175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40" y="176"/>
                    <a:pt x="140" y="176"/>
                    <a:pt x="140" y="176"/>
                  </a:cubicBezTo>
                  <a:lnTo>
                    <a:pt x="143" y="174"/>
                  </a:lnTo>
                  <a:close/>
                  <a:moveTo>
                    <a:pt x="141" y="170"/>
                  </a:moveTo>
                  <a:cubicBezTo>
                    <a:pt x="142" y="170"/>
                    <a:pt x="142" y="170"/>
                    <a:pt x="142" y="170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141" y="170"/>
                  </a:lnTo>
                  <a:close/>
                  <a:moveTo>
                    <a:pt x="146" y="171"/>
                  </a:moveTo>
                  <a:cubicBezTo>
                    <a:pt x="148" y="171"/>
                    <a:pt x="148" y="171"/>
                    <a:pt x="148" y="171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4" y="172"/>
                    <a:pt x="144" y="172"/>
                    <a:pt x="144" y="172"/>
                  </a:cubicBezTo>
                  <a:lnTo>
                    <a:pt x="146" y="171"/>
                  </a:lnTo>
                  <a:close/>
                  <a:moveTo>
                    <a:pt x="145" y="168"/>
                  </a:moveTo>
                  <a:cubicBezTo>
                    <a:pt x="145" y="168"/>
                    <a:pt x="145" y="168"/>
                    <a:pt x="145" y="168"/>
                  </a:cubicBezTo>
                  <a:cubicBezTo>
                    <a:pt x="146" y="168"/>
                    <a:pt x="146" y="168"/>
                    <a:pt x="146" y="168"/>
                  </a:cubicBezTo>
                  <a:cubicBezTo>
                    <a:pt x="145" y="168"/>
                    <a:pt x="145" y="168"/>
                    <a:pt x="145" y="168"/>
                  </a:cubicBezTo>
                  <a:close/>
                  <a:moveTo>
                    <a:pt x="148" y="169"/>
                  </a:moveTo>
                  <a:cubicBezTo>
                    <a:pt x="149" y="168"/>
                    <a:pt x="149" y="168"/>
                    <a:pt x="149" y="168"/>
                  </a:cubicBezTo>
                  <a:cubicBezTo>
                    <a:pt x="150" y="168"/>
                    <a:pt x="150" y="168"/>
                    <a:pt x="150" y="168"/>
                  </a:cubicBezTo>
                  <a:cubicBezTo>
                    <a:pt x="149" y="169"/>
                    <a:pt x="149" y="169"/>
                    <a:pt x="149" y="169"/>
                  </a:cubicBezTo>
                  <a:lnTo>
                    <a:pt x="148" y="169"/>
                  </a:lnTo>
                  <a:close/>
                  <a:moveTo>
                    <a:pt x="128" y="169"/>
                  </a:moveTo>
                  <a:cubicBezTo>
                    <a:pt x="127" y="168"/>
                    <a:pt x="127" y="168"/>
                    <a:pt x="127" y="168"/>
                  </a:cubicBezTo>
                  <a:cubicBezTo>
                    <a:pt x="129" y="168"/>
                    <a:pt x="129" y="168"/>
                    <a:pt x="129" y="168"/>
                  </a:cubicBezTo>
                  <a:cubicBezTo>
                    <a:pt x="130" y="169"/>
                    <a:pt x="130" y="169"/>
                    <a:pt x="130" y="169"/>
                  </a:cubicBezTo>
                  <a:lnTo>
                    <a:pt x="128" y="169"/>
                  </a:lnTo>
                  <a:close/>
                  <a:moveTo>
                    <a:pt x="130" y="176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128" y="184"/>
                    <a:pt x="128" y="184"/>
                    <a:pt x="128" y="184"/>
                  </a:cubicBezTo>
                  <a:cubicBezTo>
                    <a:pt x="126" y="178"/>
                    <a:pt x="126" y="178"/>
                    <a:pt x="126" y="178"/>
                  </a:cubicBezTo>
                  <a:lnTo>
                    <a:pt x="130" y="176"/>
                  </a:lnTo>
                  <a:close/>
                  <a:moveTo>
                    <a:pt x="134" y="182"/>
                  </a:moveTo>
                  <a:cubicBezTo>
                    <a:pt x="138" y="188"/>
                    <a:pt x="138" y="188"/>
                    <a:pt x="138" y="188"/>
                  </a:cubicBezTo>
                  <a:cubicBezTo>
                    <a:pt x="132" y="197"/>
                    <a:pt x="132" y="197"/>
                    <a:pt x="132" y="197"/>
                  </a:cubicBezTo>
                  <a:cubicBezTo>
                    <a:pt x="129" y="187"/>
                    <a:pt x="129" y="187"/>
                    <a:pt x="129" y="187"/>
                  </a:cubicBezTo>
                  <a:lnTo>
                    <a:pt x="134" y="182"/>
                  </a:lnTo>
                  <a:close/>
                  <a:moveTo>
                    <a:pt x="135" y="180"/>
                  </a:moveTo>
                  <a:cubicBezTo>
                    <a:pt x="139" y="177"/>
                    <a:pt x="139" y="177"/>
                    <a:pt x="139" y="177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39" y="186"/>
                    <a:pt x="139" y="186"/>
                    <a:pt x="139" y="186"/>
                  </a:cubicBezTo>
                  <a:lnTo>
                    <a:pt x="135" y="180"/>
                  </a:lnTo>
                  <a:close/>
                  <a:moveTo>
                    <a:pt x="144" y="182"/>
                  </a:moveTo>
                  <a:cubicBezTo>
                    <a:pt x="149" y="187"/>
                    <a:pt x="149" y="187"/>
                    <a:pt x="149" y="187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40" y="188"/>
                    <a:pt x="140" y="188"/>
                    <a:pt x="140" y="188"/>
                  </a:cubicBezTo>
                  <a:lnTo>
                    <a:pt x="144" y="182"/>
                  </a:lnTo>
                  <a:close/>
                  <a:moveTo>
                    <a:pt x="145" y="180"/>
                  </a:moveTo>
                  <a:cubicBezTo>
                    <a:pt x="148" y="176"/>
                    <a:pt x="148" y="176"/>
                    <a:pt x="148" y="176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0" y="184"/>
                    <a:pt x="150" y="184"/>
                    <a:pt x="150" y="184"/>
                  </a:cubicBezTo>
                  <a:lnTo>
                    <a:pt x="145" y="180"/>
                  </a:lnTo>
                  <a:close/>
                  <a:moveTo>
                    <a:pt x="149" y="174"/>
                  </a:moveTo>
                  <a:cubicBezTo>
                    <a:pt x="150" y="172"/>
                    <a:pt x="150" y="172"/>
                    <a:pt x="150" y="172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52" y="176"/>
                    <a:pt x="152" y="176"/>
                    <a:pt x="152" y="176"/>
                  </a:cubicBezTo>
                  <a:lnTo>
                    <a:pt x="149" y="174"/>
                  </a:lnTo>
                  <a:close/>
                  <a:moveTo>
                    <a:pt x="151" y="166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152" y="166"/>
                    <a:pt x="152" y="166"/>
                    <a:pt x="152" y="166"/>
                  </a:cubicBezTo>
                  <a:lnTo>
                    <a:pt x="151" y="166"/>
                  </a:lnTo>
                  <a:close/>
                  <a:moveTo>
                    <a:pt x="152" y="170"/>
                  </a:moveTo>
                  <a:cubicBezTo>
                    <a:pt x="153" y="168"/>
                    <a:pt x="153" y="168"/>
                    <a:pt x="153" y="168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54" y="170"/>
                    <a:pt x="154" y="170"/>
                    <a:pt x="154" y="170"/>
                  </a:cubicBezTo>
                  <a:lnTo>
                    <a:pt x="152" y="170"/>
                  </a:lnTo>
                  <a:close/>
                  <a:moveTo>
                    <a:pt x="154" y="166"/>
                  </a:moveTo>
                  <a:cubicBezTo>
                    <a:pt x="155" y="165"/>
                    <a:pt x="155" y="165"/>
                    <a:pt x="155" y="165"/>
                  </a:cubicBezTo>
                  <a:cubicBezTo>
                    <a:pt x="156" y="164"/>
                    <a:pt x="156" y="164"/>
                    <a:pt x="156" y="164"/>
                  </a:cubicBezTo>
                  <a:cubicBezTo>
                    <a:pt x="156" y="166"/>
                    <a:pt x="156" y="166"/>
                    <a:pt x="156" y="166"/>
                  </a:cubicBezTo>
                  <a:lnTo>
                    <a:pt x="154" y="166"/>
                  </a:lnTo>
                  <a:close/>
                  <a:moveTo>
                    <a:pt x="121" y="162"/>
                  </a:moveTo>
                  <a:cubicBezTo>
                    <a:pt x="121" y="162"/>
                    <a:pt x="121" y="162"/>
                    <a:pt x="121" y="162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2"/>
                    <a:pt x="121" y="162"/>
                    <a:pt x="121" y="162"/>
                  </a:cubicBezTo>
                  <a:close/>
                  <a:moveTo>
                    <a:pt x="118" y="160"/>
                  </a:moveTo>
                  <a:cubicBezTo>
                    <a:pt x="118" y="161"/>
                    <a:pt x="118" y="161"/>
                    <a:pt x="118" y="161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7" y="159"/>
                    <a:pt x="117" y="159"/>
                    <a:pt x="117" y="159"/>
                  </a:cubicBezTo>
                  <a:lnTo>
                    <a:pt x="118" y="160"/>
                  </a:lnTo>
                  <a:close/>
                  <a:moveTo>
                    <a:pt x="117" y="156"/>
                  </a:move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7" y="157"/>
                    <a:pt x="117" y="157"/>
                  </a:cubicBezTo>
                  <a:lnTo>
                    <a:pt x="117" y="156"/>
                  </a:lnTo>
                  <a:close/>
                  <a:moveTo>
                    <a:pt x="117" y="131"/>
                  </a:move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lose/>
                  <a:moveTo>
                    <a:pt x="117" y="128"/>
                  </a:move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8" y="128"/>
                    <a:pt x="118" y="128"/>
                    <a:pt x="118" y="128"/>
                  </a:cubicBezTo>
                  <a:lnTo>
                    <a:pt x="117" y="128"/>
                  </a:lnTo>
                  <a:close/>
                  <a:moveTo>
                    <a:pt x="121" y="126"/>
                  </a:move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lose/>
                  <a:moveTo>
                    <a:pt x="153" y="120"/>
                  </a:moveTo>
                  <a:cubicBezTo>
                    <a:pt x="152" y="118"/>
                    <a:pt x="152" y="118"/>
                    <a:pt x="152" y="118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5" y="120"/>
                    <a:pt x="155" y="120"/>
                    <a:pt x="155" y="120"/>
                  </a:cubicBezTo>
                  <a:lnTo>
                    <a:pt x="153" y="120"/>
                  </a:lnTo>
                  <a:close/>
                  <a:moveTo>
                    <a:pt x="156" y="122"/>
                  </a:moveTo>
                  <a:cubicBezTo>
                    <a:pt x="156" y="123"/>
                    <a:pt x="156" y="123"/>
                    <a:pt x="156" y="123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54" y="122"/>
                    <a:pt x="154" y="122"/>
                    <a:pt x="154" y="122"/>
                  </a:cubicBezTo>
                  <a:lnTo>
                    <a:pt x="156" y="122"/>
                  </a:lnTo>
                  <a:close/>
                  <a:moveTo>
                    <a:pt x="152" y="122"/>
                  </a:moveTo>
                  <a:cubicBezTo>
                    <a:pt x="151" y="122"/>
                    <a:pt x="151" y="122"/>
                    <a:pt x="151" y="122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2" y="122"/>
                    <a:pt x="152" y="122"/>
                    <a:pt x="152" y="122"/>
                  </a:cubicBezTo>
                  <a:close/>
                  <a:moveTo>
                    <a:pt x="150" y="116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4" y="115"/>
                    <a:pt x="154" y="115"/>
                    <a:pt x="154" y="115"/>
                  </a:cubicBezTo>
                  <a:lnTo>
                    <a:pt x="150" y="116"/>
                  </a:lnTo>
                  <a:close/>
                  <a:moveTo>
                    <a:pt x="144" y="115"/>
                  </a:moveTo>
                  <a:cubicBezTo>
                    <a:pt x="147" y="114"/>
                    <a:pt x="147" y="114"/>
                    <a:pt x="147" y="114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4" y="115"/>
                  </a:lnTo>
                  <a:close/>
                  <a:moveTo>
                    <a:pt x="146" y="119"/>
                  </a:move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lnTo>
                    <a:pt x="146" y="119"/>
                  </a:lnTo>
                  <a:close/>
                  <a:moveTo>
                    <a:pt x="143" y="114"/>
                  </a:moveTo>
                  <a:cubicBezTo>
                    <a:pt x="140" y="112"/>
                    <a:pt x="140" y="112"/>
                    <a:pt x="140" y="112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6" y="112"/>
                    <a:pt x="146" y="112"/>
                    <a:pt x="146" y="112"/>
                  </a:cubicBezTo>
                  <a:lnTo>
                    <a:pt x="143" y="114"/>
                  </a:lnTo>
                  <a:close/>
                  <a:moveTo>
                    <a:pt x="144" y="117"/>
                  </a:moveTo>
                  <a:cubicBezTo>
                    <a:pt x="142" y="118"/>
                    <a:pt x="142" y="118"/>
                    <a:pt x="142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6"/>
                    <a:pt x="142" y="116"/>
                    <a:pt x="142" y="116"/>
                  </a:cubicBezTo>
                  <a:lnTo>
                    <a:pt x="144" y="117"/>
                  </a:lnTo>
                  <a:close/>
                  <a:moveTo>
                    <a:pt x="139" y="116"/>
                  </a:moveTo>
                  <a:cubicBezTo>
                    <a:pt x="137" y="115"/>
                    <a:pt x="137" y="115"/>
                    <a:pt x="137" y="115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41" y="115"/>
                    <a:pt x="141" y="115"/>
                    <a:pt x="141" y="115"/>
                  </a:cubicBezTo>
                  <a:lnTo>
                    <a:pt x="139" y="116"/>
                  </a:lnTo>
                  <a:close/>
                  <a:moveTo>
                    <a:pt x="139" y="118"/>
                  </a:move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lose/>
                  <a:moveTo>
                    <a:pt x="135" y="114"/>
                  </a:moveTo>
                  <a:cubicBezTo>
                    <a:pt x="132" y="112"/>
                    <a:pt x="132" y="112"/>
                    <a:pt x="132" y="112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7" y="112"/>
                    <a:pt x="137" y="112"/>
                    <a:pt x="137" y="112"/>
                  </a:cubicBezTo>
                  <a:lnTo>
                    <a:pt x="135" y="114"/>
                  </a:lnTo>
                  <a:close/>
                  <a:moveTo>
                    <a:pt x="137" y="117"/>
                  </a:moveTo>
                  <a:cubicBezTo>
                    <a:pt x="135" y="118"/>
                    <a:pt x="135" y="118"/>
                    <a:pt x="135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6"/>
                    <a:pt x="135" y="116"/>
                    <a:pt x="135" y="116"/>
                  </a:cubicBezTo>
                  <a:lnTo>
                    <a:pt x="137" y="117"/>
                  </a:lnTo>
                  <a:close/>
                  <a:moveTo>
                    <a:pt x="132" y="117"/>
                  </a:moveTo>
                  <a:cubicBezTo>
                    <a:pt x="129" y="116"/>
                    <a:pt x="129" y="116"/>
                    <a:pt x="129" y="116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3" y="115"/>
                    <a:pt x="133" y="115"/>
                    <a:pt x="133" y="115"/>
                  </a:cubicBezTo>
                  <a:lnTo>
                    <a:pt x="132" y="117"/>
                  </a:lnTo>
                  <a:close/>
                  <a:moveTo>
                    <a:pt x="132" y="119"/>
                  </a:move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lose/>
                  <a:moveTo>
                    <a:pt x="130" y="119"/>
                  </a:moveTo>
                  <a:cubicBezTo>
                    <a:pt x="129" y="119"/>
                    <a:pt x="129" y="119"/>
                    <a:pt x="129" y="119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8" y="118"/>
                    <a:pt x="128" y="118"/>
                    <a:pt x="128" y="118"/>
                  </a:cubicBezTo>
                  <a:lnTo>
                    <a:pt x="130" y="119"/>
                  </a:lnTo>
                  <a:close/>
                  <a:moveTo>
                    <a:pt x="149" y="118"/>
                  </a:moveTo>
                  <a:cubicBezTo>
                    <a:pt x="150" y="119"/>
                    <a:pt x="150" y="119"/>
                    <a:pt x="150" y="119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9"/>
                    <a:pt x="148" y="119"/>
                    <a:pt x="148" y="119"/>
                  </a:cubicBezTo>
                  <a:lnTo>
                    <a:pt x="149" y="118"/>
                  </a:lnTo>
                  <a:close/>
                  <a:moveTo>
                    <a:pt x="148" y="111"/>
                  </a:moveTo>
                  <a:cubicBezTo>
                    <a:pt x="145" y="107"/>
                    <a:pt x="145" y="107"/>
                    <a:pt x="145" y="107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2" y="109"/>
                    <a:pt x="152" y="109"/>
                    <a:pt x="152" y="109"/>
                  </a:cubicBezTo>
                  <a:lnTo>
                    <a:pt x="148" y="111"/>
                  </a:lnTo>
                  <a:close/>
                  <a:moveTo>
                    <a:pt x="144" y="105"/>
                  </a:moveTo>
                  <a:cubicBezTo>
                    <a:pt x="140" y="99"/>
                    <a:pt x="140" y="99"/>
                    <a:pt x="140" y="9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9" y="101"/>
                    <a:pt x="149" y="101"/>
                    <a:pt x="149" y="101"/>
                  </a:cubicBezTo>
                  <a:lnTo>
                    <a:pt x="144" y="105"/>
                  </a:lnTo>
                  <a:close/>
                  <a:moveTo>
                    <a:pt x="142" y="107"/>
                  </a:moveTo>
                  <a:cubicBezTo>
                    <a:pt x="139" y="110"/>
                    <a:pt x="139" y="110"/>
                    <a:pt x="139" y="110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9" y="102"/>
                    <a:pt x="139" y="102"/>
                    <a:pt x="139" y="102"/>
                  </a:cubicBezTo>
                  <a:lnTo>
                    <a:pt x="142" y="107"/>
                  </a:lnTo>
                  <a:close/>
                  <a:moveTo>
                    <a:pt x="134" y="105"/>
                  </a:moveTo>
                  <a:cubicBezTo>
                    <a:pt x="129" y="101"/>
                    <a:pt x="129" y="101"/>
                    <a:pt x="129" y="101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8" y="99"/>
                    <a:pt x="138" y="99"/>
                    <a:pt x="138" y="99"/>
                  </a:cubicBezTo>
                  <a:lnTo>
                    <a:pt x="134" y="105"/>
                  </a:lnTo>
                  <a:close/>
                  <a:moveTo>
                    <a:pt x="133" y="107"/>
                  </a:moveTo>
                  <a:cubicBezTo>
                    <a:pt x="130" y="111"/>
                    <a:pt x="130" y="111"/>
                    <a:pt x="130" y="111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8" y="103"/>
                    <a:pt x="128" y="103"/>
                    <a:pt x="128" y="103"/>
                  </a:cubicBezTo>
                  <a:lnTo>
                    <a:pt x="133" y="107"/>
                  </a:lnTo>
                  <a:close/>
                  <a:moveTo>
                    <a:pt x="129" y="113"/>
                  </a:moveTo>
                  <a:cubicBezTo>
                    <a:pt x="127" y="116"/>
                    <a:pt x="127" y="116"/>
                    <a:pt x="127" y="116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5" y="111"/>
                    <a:pt x="125" y="111"/>
                    <a:pt x="125" y="111"/>
                  </a:cubicBezTo>
                  <a:lnTo>
                    <a:pt x="129" y="113"/>
                  </a:lnTo>
                  <a:close/>
                  <a:moveTo>
                    <a:pt x="126" y="122"/>
                  </a:move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lose/>
                  <a:moveTo>
                    <a:pt x="126" y="118"/>
                  </a:moveTo>
                  <a:cubicBezTo>
                    <a:pt x="125" y="120"/>
                    <a:pt x="125" y="120"/>
                    <a:pt x="125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4" y="117"/>
                    <a:pt x="124" y="117"/>
                    <a:pt x="124" y="117"/>
                  </a:cubicBezTo>
                  <a:lnTo>
                    <a:pt x="126" y="118"/>
                  </a:lnTo>
                  <a:close/>
                  <a:moveTo>
                    <a:pt x="124" y="122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2" y="123"/>
                    <a:pt x="122" y="123"/>
                    <a:pt x="122" y="123"/>
                  </a:cubicBezTo>
                  <a:cubicBezTo>
                    <a:pt x="122" y="122"/>
                    <a:pt x="122" y="122"/>
                    <a:pt x="122" y="122"/>
                  </a:cubicBezTo>
                  <a:lnTo>
                    <a:pt x="124" y="122"/>
                  </a:lnTo>
                  <a:close/>
                  <a:moveTo>
                    <a:pt x="157" y="126"/>
                  </a:move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lose/>
                  <a:moveTo>
                    <a:pt x="160" y="128"/>
                  </a:moveTo>
                  <a:cubicBezTo>
                    <a:pt x="159" y="126"/>
                    <a:pt x="159" y="126"/>
                    <a:pt x="159" y="126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28"/>
                    <a:pt x="161" y="128"/>
                    <a:pt x="161" y="128"/>
                  </a:cubicBezTo>
                  <a:lnTo>
                    <a:pt x="160" y="128"/>
                  </a:lnTo>
                  <a:close/>
                  <a:moveTo>
                    <a:pt x="161" y="131"/>
                  </a:move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lose/>
                  <a:moveTo>
                    <a:pt x="161" y="125"/>
                  </a:moveTo>
                  <a:cubicBezTo>
                    <a:pt x="159" y="124"/>
                    <a:pt x="159" y="124"/>
                    <a:pt x="159" y="124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61" y="122"/>
                    <a:pt x="161" y="122"/>
                    <a:pt x="161" y="122"/>
                  </a:cubicBezTo>
                  <a:lnTo>
                    <a:pt x="161" y="125"/>
                  </a:lnTo>
                  <a:close/>
                  <a:moveTo>
                    <a:pt x="160" y="120"/>
                  </a:moveTo>
                  <a:cubicBezTo>
                    <a:pt x="157" y="120"/>
                    <a:pt x="157" y="120"/>
                    <a:pt x="157" y="120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60" y="116"/>
                    <a:pt x="160" y="116"/>
                    <a:pt x="160" y="116"/>
                  </a:cubicBezTo>
                  <a:lnTo>
                    <a:pt x="160" y="120"/>
                  </a:lnTo>
                  <a:close/>
                  <a:moveTo>
                    <a:pt x="160" y="114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60" y="107"/>
                    <a:pt x="160" y="107"/>
                    <a:pt x="160" y="107"/>
                  </a:cubicBezTo>
                  <a:lnTo>
                    <a:pt x="160" y="114"/>
                  </a:lnTo>
                  <a:close/>
                  <a:moveTo>
                    <a:pt x="160" y="105"/>
                  </a:moveTo>
                  <a:cubicBezTo>
                    <a:pt x="154" y="108"/>
                    <a:pt x="154" y="108"/>
                    <a:pt x="154" y="108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9" y="94"/>
                    <a:pt x="159" y="94"/>
                    <a:pt x="159" y="94"/>
                  </a:cubicBezTo>
                  <a:lnTo>
                    <a:pt x="160" y="105"/>
                  </a:lnTo>
                  <a:close/>
                  <a:moveTo>
                    <a:pt x="159" y="91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47" y="88"/>
                    <a:pt x="147" y="88"/>
                    <a:pt x="147" y="88"/>
                  </a:cubicBezTo>
                  <a:cubicBezTo>
                    <a:pt x="158" y="70"/>
                    <a:pt x="158" y="70"/>
                    <a:pt x="158" y="70"/>
                  </a:cubicBezTo>
                  <a:lnTo>
                    <a:pt x="159" y="91"/>
                  </a:lnTo>
                  <a:close/>
                  <a:moveTo>
                    <a:pt x="156" y="12"/>
                  </a:moveTo>
                  <a:cubicBezTo>
                    <a:pt x="158" y="67"/>
                    <a:pt x="158" y="67"/>
                    <a:pt x="158" y="67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0" y="64"/>
                    <a:pt x="140" y="64"/>
                    <a:pt x="140" y="64"/>
                  </a:cubicBezTo>
                  <a:lnTo>
                    <a:pt x="156" y="12"/>
                  </a:lnTo>
                  <a:close/>
                  <a:moveTo>
                    <a:pt x="145" y="88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45" y="88"/>
                  </a:lnTo>
                  <a:close/>
                  <a:moveTo>
                    <a:pt x="122" y="12"/>
                  </a:moveTo>
                  <a:cubicBezTo>
                    <a:pt x="138" y="64"/>
                    <a:pt x="138" y="64"/>
                    <a:pt x="138" y="64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19" y="67"/>
                    <a:pt x="119" y="67"/>
                    <a:pt x="119" y="67"/>
                  </a:cubicBezTo>
                  <a:lnTo>
                    <a:pt x="122" y="12"/>
                  </a:lnTo>
                  <a:close/>
                  <a:moveTo>
                    <a:pt x="119" y="70"/>
                  </a:moveTo>
                  <a:cubicBezTo>
                    <a:pt x="130" y="88"/>
                    <a:pt x="130" y="88"/>
                    <a:pt x="130" y="88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18" y="91"/>
                    <a:pt x="118" y="91"/>
                    <a:pt x="118" y="91"/>
                  </a:cubicBezTo>
                  <a:lnTo>
                    <a:pt x="119" y="70"/>
                  </a:lnTo>
                  <a:close/>
                  <a:moveTo>
                    <a:pt x="118" y="94"/>
                  </a:moveTo>
                  <a:cubicBezTo>
                    <a:pt x="126" y="101"/>
                    <a:pt x="126" y="101"/>
                    <a:pt x="126" y="101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18" y="105"/>
                    <a:pt x="118" y="105"/>
                    <a:pt x="118" y="105"/>
                  </a:cubicBezTo>
                  <a:lnTo>
                    <a:pt x="118" y="94"/>
                  </a:lnTo>
                  <a:close/>
                  <a:moveTo>
                    <a:pt x="118" y="107"/>
                  </a:moveTo>
                  <a:cubicBezTo>
                    <a:pt x="123" y="110"/>
                    <a:pt x="123" y="110"/>
                    <a:pt x="123" y="110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17" y="114"/>
                    <a:pt x="117" y="114"/>
                    <a:pt x="117" y="114"/>
                  </a:cubicBezTo>
                  <a:lnTo>
                    <a:pt x="118" y="107"/>
                  </a:lnTo>
                  <a:close/>
                  <a:moveTo>
                    <a:pt x="117" y="116"/>
                  </a:moveTo>
                  <a:cubicBezTo>
                    <a:pt x="121" y="117"/>
                    <a:pt x="121" y="117"/>
                    <a:pt x="121" y="117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17" y="120"/>
                    <a:pt x="117" y="120"/>
                    <a:pt x="117" y="120"/>
                  </a:cubicBezTo>
                  <a:lnTo>
                    <a:pt x="117" y="116"/>
                  </a:lnTo>
                  <a:close/>
                  <a:moveTo>
                    <a:pt x="120" y="122"/>
                  </a:moveTo>
                  <a:cubicBezTo>
                    <a:pt x="119" y="124"/>
                    <a:pt x="119" y="124"/>
                    <a:pt x="119" y="124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17" y="122"/>
                    <a:pt x="117" y="122"/>
                    <a:pt x="117" y="122"/>
                  </a:cubicBezTo>
                  <a:lnTo>
                    <a:pt x="120" y="122"/>
                  </a:lnTo>
                  <a:close/>
                  <a:moveTo>
                    <a:pt x="88" y="21"/>
                  </a:moveTo>
                  <a:cubicBezTo>
                    <a:pt x="117" y="67"/>
                    <a:pt x="117" y="67"/>
                    <a:pt x="117" y="67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00" y="74"/>
                    <a:pt x="100" y="74"/>
                    <a:pt x="100" y="74"/>
                  </a:cubicBezTo>
                  <a:lnTo>
                    <a:pt x="88" y="21"/>
                  </a:lnTo>
                  <a:close/>
                  <a:moveTo>
                    <a:pt x="111" y="147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2" y="148"/>
                    <a:pt x="112" y="148"/>
                    <a:pt x="112" y="148"/>
                  </a:cubicBezTo>
                  <a:lnTo>
                    <a:pt x="111" y="147"/>
                  </a:lnTo>
                  <a:close/>
                  <a:moveTo>
                    <a:pt x="112" y="151"/>
                  </a:moveTo>
                  <a:cubicBezTo>
                    <a:pt x="111" y="153"/>
                    <a:pt x="111" y="153"/>
                    <a:pt x="111" y="153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0" y="149"/>
                    <a:pt x="110" y="149"/>
                    <a:pt x="110" y="149"/>
                  </a:cubicBezTo>
                  <a:lnTo>
                    <a:pt x="112" y="151"/>
                  </a:lnTo>
                  <a:close/>
                  <a:moveTo>
                    <a:pt x="113" y="156"/>
                  </a:moveTo>
                  <a:cubicBezTo>
                    <a:pt x="115" y="158"/>
                    <a:pt x="115" y="158"/>
                    <a:pt x="115" y="158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3" y="156"/>
                  </a:lnTo>
                  <a:close/>
                  <a:moveTo>
                    <a:pt x="114" y="137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lose/>
                  <a:moveTo>
                    <a:pt x="114" y="150"/>
                  </a:move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lose/>
                  <a:moveTo>
                    <a:pt x="114" y="135"/>
                  </a:moveTo>
                  <a:cubicBezTo>
                    <a:pt x="113" y="133"/>
                    <a:pt x="113" y="133"/>
                    <a:pt x="113" y="133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5" y="134"/>
                    <a:pt x="115" y="134"/>
                    <a:pt x="115" y="134"/>
                  </a:cubicBezTo>
                  <a:lnTo>
                    <a:pt x="114" y="135"/>
                  </a:lnTo>
                  <a:close/>
                  <a:moveTo>
                    <a:pt x="114" y="144"/>
                  </a:moveTo>
                  <a:cubicBezTo>
                    <a:pt x="113" y="144"/>
                    <a:pt x="113" y="144"/>
                    <a:pt x="113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3"/>
                    <a:pt x="113" y="143"/>
                    <a:pt x="113" y="143"/>
                  </a:cubicBezTo>
                  <a:lnTo>
                    <a:pt x="114" y="144"/>
                  </a:lnTo>
                  <a:close/>
                  <a:moveTo>
                    <a:pt x="114" y="153"/>
                  </a:moveTo>
                  <a:cubicBezTo>
                    <a:pt x="115" y="154"/>
                    <a:pt x="115" y="154"/>
                    <a:pt x="115" y="154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4"/>
                    <a:pt x="113" y="154"/>
                    <a:pt x="113" y="154"/>
                  </a:cubicBezTo>
                  <a:lnTo>
                    <a:pt x="114" y="153"/>
                  </a:lnTo>
                  <a:close/>
                  <a:moveTo>
                    <a:pt x="115" y="130"/>
                  </a:moveTo>
                  <a:cubicBezTo>
                    <a:pt x="113" y="131"/>
                    <a:pt x="113" y="131"/>
                    <a:pt x="113" y="131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5" y="128"/>
                    <a:pt x="115" y="128"/>
                    <a:pt x="115" y="128"/>
                  </a:cubicBezTo>
                  <a:lnTo>
                    <a:pt x="115" y="130"/>
                  </a:lnTo>
                  <a:close/>
                  <a:moveTo>
                    <a:pt x="112" y="139"/>
                  </a:moveTo>
                  <a:cubicBezTo>
                    <a:pt x="113" y="140"/>
                    <a:pt x="113" y="140"/>
                    <a:pt x="113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1" y="140"/>
                    <a:pt x="111" y="140"/>
                    <a:pt x="111" y="140"/>
                  </a:cubicBezTo>
                  <a:lnTo>
                    <a:pt x="112" y="139"/>
                  </a:lnTo>
                  <a:close/>
                  <a:moveTo>
                    <a:pt x="110" y="138"/>
                  </a:moveTo>
                  <a:cubicBezTo>
                    <a:pt x="109" y="136"/>
                    <a:pt x="109" y="136"/>
                    <a:pt x="109" y="136"/>
                  </a:cubicBezTo>
                  <a:cubicBezTo>
                    <a:pt x="111" y="134"/>
                    <a:pt x="111" y="134"/>
                    <a:pt x="111" y="134"/>
                  </a:cubicBezTo>
                  <a:cubicBezTo>
                    <a:pt x="112" y="136"/>
                    <a:pt x="112" y="136"/>
                    <a:pt x="112" y="136"/>
                  </a:cubicBezTo>
                  <a:lnTo>
                    <a:pt x="110" y="138"/>
                  </a:lnTo>
                  <a:close/>
                  <a:moveTo>
                    <a:pt x="110" y="142"/>
                  </a:moveTo>
                  <a:cubicBezTo>
                    <a:pt x="111" y="144"/>
                    <a:pt x="111" y="144"/>
                    <a:pt x="111" y="144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08" y="144"/>
                    <a:pt x="108" y="144"/>
                    <a:pt x="108" y="144"/>
                  </a:cubicBezTo>
                  <a:lnTo>
                    <a:pt x="110" y="142"/>
                  </a:lnTo>
                  <a:close/>
                  <a:moveTo>
                    <a:pt x="107" y="142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107" y="142"/>
                  </a:lnTo>
                  <a:close/>
                  <a:moveTo>
                    <a:pt x="107" y="145"/>
                  </a:moveTo>
                  <a:cubicBezTo>
                    <a:pt x="109" y="148"/>
                    <a:pt x="109" y="148"/>
                    <a:pt x="109" y="148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4" y="148"/>
                    <a:pt x="104" y="148"/>
                    <a:pt x="104" y="148"/>
                  </a:cubicBezTo>
                  <a:lnTo>
                    <a:pt x="107" y="145"/>
                  </a:lnTo>
                  <a:close/>
                  <a:moveTo>
                    <a:pt x="108" y="154"/>
                  </a:moveTo>
                  <a:cubicBezTo>
                    <a:pt x="111" y="155"/>
                    <a:pt x="111" y="155"/>
                    <a:pt x="111" y="155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06" y="157"/>
                    <a:pt x="106" y="157"/>
                    <a:pt x="106" y="157"/>
                  </a:cubicBezTo>
                  <a:lnTo>
                    <a:pt x="108" y="154"/>
                  </a:lnTo>
                  <a:close/>
                  <a:moveTo>
                    <a:pt x="112" y="161"/>
                  </a:moveTo>
                  <a:cubicBezTo>
                    <a:pt x="115" y="162"/>
                    <a:pt x="115" y="162"/>
                    <a:pt x="115" y="162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1" y="165"/>
                    <a:pt x="111" y="165"/>
                    <a:pt x="111" y="165"/>
                  </a:cubicBezTo>
                  <a:lnTo>
                    <a:pt x="112" y="161"/>
                  </a:lnTo>
                  <a:close/>
                  <a:moveTo>
                    <a:pt x="115" y="125"/>
                  </a:moveTo>
                  <a:cubicBezTo>
                    <a:pt x="112" y="126"/>
                    <a:pt x="112" y="126"/>
                    <a:pt x="112" y="126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15" y="122"/>
                    <a:pt x="115" y="122"/>
                    <a:pt x="115" y="122"/>
                  </a:cubicBezTo>
                  <a:lnTo>
                    <a:pt x="115" y="125"/>
                  </a:lnTo>
                  <a:close/>
                  <a:moveTo>
                    <a:pt x="111" y="132"/>
                  </a:moveTo>
                  <a:cubicBezTo>
                    <a:pt x="108" y="134"/>
                    <a:pt x="108" y="134"/>
                    <a:pt x="108" y="134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0" y="129"/>
                    <a:pt x="110" y="129"/>
                    <a:pt x="110" y="129"/>
                  </a:cubicBezTo>
                  <a:lnTo>
                    <a:pt x="111" y="132"/>
                  </a:lnTo>
                  <a:close/>
                  <a:moveTo>
                    <a:pt x="106" y="135"/>
                  </a:moveTo>
                  <a:cubicBezTo>
                    <a:pt x="102" y="137"/>
                    <a:pt x="102" y="137"/>
                    <a:pt x="102" y="137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104" y="131"/>
                    <a:pt x="104" y="131"/>
                    <a:pt x="104" y="131"/>
                  </a:cubicBezTo>
                  <a:lnTo>
                    <a:pt x="106" y="135"/>
                  </a:lnTo>
                  <a:close/>
                  <a:moveTo>
                    <a:pt x="105" y="144"/>
                  </a:moveTo>
                  <a:cubicBezTo>
                    <a:pt x="102" y="147"/>
                    <a:pt x="102" y="147"/>
                    <a:pt x="102" y="147"/>
                  </a:cubicBezTo>
                  <a:cubicBezTo>
                    <a:pt x="97" y="144"/>
                    <a:pt x="97" y="144"/>
                    <a:pt x="97" y="144"/>
                  </a:cubicBezTo>
                  <a:cubicBezTo>
                    <a:pt x="102" y="140"/>
                    <a:pt x="102" y="140"/>
                    <a:pt x="102" y="140"/>
                  </a:cubicBezTo>
                  <a:lnTo>
                    <a:pt x="105" y="144"/>
                  </a:lnTo>
                  <a:close/>
                  <a:moveTo>
                    <a:pt x="102" y="150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98" y="155"/>
                    <a:pt x="98" y="155"/>
                    <a:pt x="98" y="155"/>
                  </a:cubicBezTo>
                  <a:lnTo>
                    <a:pt x="102" y="150"/>
                  </a:lnTo>
                  <a:close/>
                  <a:moveTo>
                    <a:pt x="105" y="159"/>
                  </a:moveTo>
                  <a:cubicBezTo>
                    <a:pt x="110" y="160"/>
                    <a:pt x="110" y="160"/>
                    <a:pt x="110" y="160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02" y="165"/>
                    <a:pt x="102" y="165"/>
                    <a:pt x="102" y="165"/>
                  </a:cubicBezTo>
                  <a:lnTo>
                    <a:pt x="105" y="159"/>
                  </a:lnTo>
                  <a:close/>
                  <a:moveTo>
                    <a:pt x="110" y="167"/>
                  </a:moveTo>
                  <a:cubicBezTo>
                    <a:pt x="115" y="167"/>
                    <a:pt x="115" y="167"/>
                    <a:pt x="115" y="167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09" y="174"/>
                    <a:pt x="109" y="174"/>
                    <a:pt x="109" y="174"/>
                  </a:cubicBezTo>
                  <a:lnTo>
                    <a:pt x="110" y="167"/>
                  </a:lnTo>
                  <a:close/>
                  <a:moveTo>
                    <a:pt x="115" y="120"/>
                  </a:moveTo>
                  <a:cubicBezTo>
                    <a:pt x="110" y="120"/>
                    <a:pt x="110" y="120"/>
                    <a:pt x="110" y="120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15" y="115"/>
                    <a:pt x="115" y="115"/>
                    <a:pt x="115" y="115"/>
                  </a:cubicBezTo>
                  <a:lnTo>
                    <a:pt x="115" y="120"/>
                  </a:lnTo>
                  <a:close/>
                  <a:moveTo>
                    <a:pt x="110" y="127"/>
                  </a:moveTo>
                  <a:cubicBezTo>
                    <a:pt x="105" y="128"/>
                    <a:pt x="105" y="128"/>
                    <a:pt x="105" y="128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9" y="122"/>
                    <a:pt x="109" y="122"/>
                    <a:pt x="109" y="122"/>
                  </a:cubicBezTo>
                  <a:lnTo>
                    <a:pt x="110" y="127"/>
                  </a:lnTo>
                  <a:close/>
                  <a:moveTo>
                    <a:pt x="101" y="120"/>
                  </a:moveTo>
                  <a:cubicBezTo>
                    <a:pt x="96" y="111"/>
                    <a:pt x="96" y="111"/>
                    <a:pt x="96" y="11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20"/>
                    <a:pt x="108" y="120"/>
                    <a:pt x="108" y="120"/>
                  </a:cubicBezTo>
                  <a:lnTo>
                    <a:pt x="101" y="120"/>
                  </a:lnTo>
                  <a:close/>
                  <a:moveTo>
                    <a:pt x="103" y="129"/>
                  </a:moveTo>
                  <a:cubicBezTo>
                    <a:pt x="96" y="131"/>
                    <a:pt x="96" y="131"/>
                    <a:pt x="96" y="131"/>
                  </a:cubicBezTo>
                  <a:cubicBezTo>
                    <a:pt x="89" y="123"/>
                    <a:pt x="89" y="123"/>
                    <a:pt x="89" y="123"/>
                  </a:cubicBezTo>
                  <a:cubicBezTo>
                    <a:pt x="100" y="123"/>
                    <a:pt x="100" y="123"/>
                    <a:pt x="100" y="123"/>
                  </a:cubicBezTo>
                  <a:lnTo>
                    <a:pt x="103" y="129"/>
                  </a:lnTo>
                  <a:close/>
                  <a:moveTo>
                    <a:pt x="101" y="139"/>
                  </a:moveTo>
                  <a:cubicBezTo>
                    <a:pt x="95" y="142"/>
                    <a:pt x="95" y="142"/>
                    <a:pt x="95" y="142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96" y="133"/>
                    <a:pt x="96" y="133"/>
                    <a:pt x="96" y="133"/>
                  </a:cubicBezTo>
                  <a:lnTo>
                    <a:pt x="101" y="139"/>
                  </a:lnTo>
                  <a:close/>
                  <a:moveTo>
                    <a:pt x="95" y="145"/>
                  </a:moveTo>
                  <a:cubicBezTo>
                    <a:pt x="101" y="149"/>
                    <a:pt x="101" y="149"/>
                    <a:pt x="101" y="149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86" y="151"/>
                    <a:pt x="86" y="151"/>
                    <a:pt x="86" y="151"/>
                  </a:cubicBezTo>
                  <a:lnTo>
                    <a:pt x="95" y="145"/>
                  </a:lnTo>
                  <a:close/>
                  <a:moveTo>
                    <a:pt x="96" y="156"/>
                  </a:moveTo>
                  <a:cubicBezTo>
                    <a:pt x="103" y="158"/>
                    <a:pt x="103" y="158"/>
                    <a:pt x="103" y="158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89" y="164"/>
                    <a:pt x="89" y="164"/>
                    <a:pt x="89" y="164"/>
                  </a:cubicBezTo>
                  <a:lnTo>
                    <a:pt x="96" y="156"/>
                  </a:lnTo>
                  <a:close/>
                  <a:moveTo>
                    <a:pt x="101" y="167"/>
                  </a:moveTo>
                  <a:cubicBezTo>
                    <a:pt x="108" y="167"/>
                    <a:pt x="108" y="167"/>
                    <a:pt x="108" y="167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1" y="167"/>
                  </a:lnTo>
                  <a:close/>
                  <a:moveTo>
                    <a:pt x="108" y="176"/>
                  </a:moveTo>
                  <a:cubicBezTo>
                    <a:pt x="115" y="174"/>
                    <a:pt x="115" y="174"/>
                    <a:pt x="115" y="174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06" y="186"/>
                    <a:pt x="106" y="186"/>
                    <a:pt x="106" y="186"/>
                  </a:cubicBezTo>
                  <a:lnTo>
                    <a:pt x="108" y="176"/>
                  </a:lnTo>
                  <a:close/>
                  <a:moveTo>
                    <a:pt x="115" y="113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16" y="106"/>
                    <a:pt x="116" y="106"/>
                    <a:pt x="116" y="106"/>
                  </a:cubicBezTo>
                  <a:lnTo>
                    <a:pt x="115" y="113"/>
                  </a:lnTo>
                  <a:close/>
                  <a:moveTo>
                    <a:pt x="106" y="111"/>
                  </a:moveTo>
                  <a:cubicBezTo>
                    <a:pt x="95" y="108"/>
                    <a:pt x="95" y="108"/>
                    <a:pt x="95" y="108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104" y="100"/>
                    <a:pt x="104" y="100"/>
                    <a:pt x="104" y="100"/>
                  </a:cubicBezTo>
                  <a:lnTo>
                    <a:pt x="106" y="111"/>
                  </a:lnTo>
                  <a:close/>
                  <a:moveTo>
                    <a:pt x="99" y="121"/>
                  </a:moveTo>
                  <a:cubicBezTo>
                    <a:pt x="87" y="121"/>
                    <a:pt x="87" y="121"/>
                    <a:pt x="87" y="121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93" y="110"/>
                    <a:pt x="93" y="110"/>
                    <a:pt x="93" y="110"/>
                  </a:cubicBezTo>
                  <a:lnTo>
                    <a:pt x="99" y="121"/>
                  </a:lnTo>
                  <a:close/>
                  <a:moveTo>
                    <a:pt x="94" y="132"/>
                  </a:moveTo>
                  <a:cubicBezTo>
                    <a:pt x="83" y="135"/>
                    <a:pt x="83" y="135"/>
                    <a:pt x="83" y="135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86" y="123"/>
                    <a:pt x="86" y="123"/>
                    <a:pt x="86" y="123"/>
                  </a:cubicBezTo>
                  <a:lnTo>
                    <a:pt x="94" y="132"/>
                  </a:lnTo>
                  <a:close/>
                  <a:moveTo>
                    <a:pt x="93" y="144"/>
                  </a:moveTo>
                  <a:cubicBezTo>
                    <a:pt x="83" y="150"/>
                    <a:pt x="83" y="150"/>
                    <a:pt x="83" y="150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83" y="138"/>
                    <a:pt x="83" y="138"/>
                    <a:pt x="83" y="138"/>
                  </a:cubicBezTo>
                  <a:lnTo>
                    <a:pt x="93" y="144"/>
                  </a:lnTo>
                  <a:close/>
                  <a:moveTo>
                    <a:pt x="83" y="152"/>
                  </a:moveTo>
                  <a:cubicBezTo>
                    <a:pt x="94" y="156"/>
                    <a:pt x="94" y="156"/>
                    <a:pt x="94" y="156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66" y="163"/>
                    <a:pt x="66" y="163"/>
                    <a:pt x="66" y="163"/>
                  </a:cubicBezTo>
                  <a:lnTo>
                    <a:pt x="83" y="152"/>
                  </a:lnTo>
                  <a:close/>
                  <a:moveTo>
                    <a:pt x="87" y="166"/>
                  </a:moveTo>
                  <a:cubicBezTo>
                    <a:pt x="99" y="167"/>
                    <a:pt x="99" y="167"/>
                    <a:pt x="99" y="16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73" y="182"/>
                    <a:pt x="73" y="182"/>
                    <a:pt x="73" y="182"/>
                  </a:cubicBezTo>
                  <a:lnTo>
                    <a:pt x="87" y="166"/>
                  </a:lnTo>
                  <a:close/>
                  <a:moveTo>
                    <a:pt x="95" y="179"/>
                  </a:moveTo>
                  <a:cubicBezTo>
                    <a:pt x="106" y="176"/>
                    <a:pt x="106" y="176"/>
                    <a:pt x="106" y="176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85" y="197"/>
                    <a:pt x="85" y="197"/>
                    <a:pt x="85" y="197"/>
                  </a:cubicBezTo>
                  <a:lnTo>
                    <a:pt x="95" y="179"/>
                  </a:lnTo>
                  <a:close/>
                  <a:moveTo>
                    <a:pt x="105" y="189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95"/>
                    <a:pt x="116" y="195"/>
                    <a:pt x="116" y="195"/>
                  </a:cubicBezTo>
                  <a:cubicBezTo>
                    <a:pt x="101" y="209"/>
                    <a:pt x="101" y="209"/>
                    <a:pt x="101" y="209"/>
                  </a:cubicBezTo>
                  <a:lnTo>
                    <a:pt x="105" y="189"/>
                  </a:lnTo>
                  <a:close/>
                  <a:moveTo>
                    <a:pt x="116" y="104"/>
                  </a:moveTo>
                  <a:cubicBezTo>
                    <a:pt x="105" y="98"/>
                    <a:pt x="105" y="98"/>
                    <a:pt x="105" y="9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16" y="92"/>
                    <a:pt x="116" y="92"/>
                    <a:pt x="116" y="92"/>
                  </a:cubicBezTo>
                  <a:lnTo>
                    <a:pt x="116" y="104"/>
                  </a:lnTo>
                  <a:close/>
                  <a:moveTo>
                    <a:pt x="58" y="39"/>
                  </a:moveTo>
                  <a:cubicBezTo>
                    <a:pt x="98" y="75"/>
                    <a:pt x="98" y="75"/>
                    <a:pt x="98" y="75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83" y="87"/>
                    <a:pt x="83" y="87"/>
                    <a:pt x="83" y="87"/>
                  </a:cubicBezTo>
                  <a:lnTo>
                    <a:pt x="58" y="39"/>
                  </a:lnTo>
                  <a:close/>
                  <a:moveTo>
                    <a:pt x="34" y="63"/>
                  </a:moveTo>
                  <a:cubicBezTo>
                    <a:pt x="82" y="88"/>
                    <a:pt x="82" y="88"/>
                    <a:pt x="82" y="88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71" y="103"/>
                    <a:pt x="71" y="103"/>
                    <a:pt x="71" y="103"/>
                  </a:cubicBezTo>
                  <a:lnTo>
                    <a:pt x="34" y="63"/>
                  </a:lnTo>
                  <a:close/>
                  <a:moveTo>
                    <a:pt x="16" y="93"/>
                  </a:moveTo>
                  <a:cubicBezTo>
                    <a:pt x="69" y="105"/>
                    <a:pt x="69" y="105"/>
                    <a:pt x="69" y="105"/>
                  </a:cubicBezTo>
                  <a:cubicBezTo>
                    <a:pt x="84" y="121"/>
                    <a:pt x="84" y="121"/>
                    <a:pt x="84" y="121"/>
                  </a:cubicBezTo>
                  <a:cubicBezTo>
                    <a:pt x="62" y="122"/>
                    <a:pt x="62" y="122"/>
                    <a:pt x="62" y="122"/>
                  </a:cubicBezTo>
                  <a:lnTo>
                    <a:pt x="16" y="93"/>
                  </a:lnTo>
                  <a:close/>
                  <a:moveTo>
                    <a:pt x="7" y="126"/>
                  </a:moveTo>
                  <a:cubicBezTo>
                    <a:pt x="62" y="124"/>
                    <a:pt x="62" y="124"/>
                    <a:pt x="62" y="12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59" y="143"/>
                    <a:pt x="59" y="143"/>
                    <a:pt x="59" y="143"/>
                  </a:cubicBezTo>
                  <a:lnTo>
                    <a:pt x="7" y="126"/>
                  </a:lnTo>
                  <a:close/>
                  <a:moveTo>
                    <a:pt x="7" y="161"/>
                  </a:moveTo>
                  <a:cubicBezTo>
                    <a:pt x="59" y="145"/>
                    <a:pt x="59" y="145"/>
                    <a:pt x="59" y="145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62" y="163"/>
                    <a:pt x="62" y="163"/>
                    <a:pt x="62" y="163"/>
                  </a:cubicBezTo>
                  <a:lnTo>
                    <a:pt x="7" y="161"/>
                  </a:lnTo>
                  <a:close/>
                  <a:moveTo>
                    <a:pt x="16" y="194"/>
                  </a:moveTo>
                  <a:cubicBezTo>
                    <a:pt x="62" y="165"/>
                    <a:pt x="62" y="165"/>
                    <a:pt x="62" y="165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69" y="182"/>
                    <a:pt x="69" y="182"/>
                    <a:pt x="69" y="182"/>
                  </a:cubicBezTo>
                  <a:lnTo>
                    <a:pt x="16" y="194"/>
                  </a:lnTo>
                  <a:close/>
                  <a:moveTo>
                    <a:pt x="34" y="224"/>
                  </a:moveTo>
                  <a:cubicBezTo>
                    <a:pt x="70" y="184"/>
                    <a:pt x="70" y="184"/>
                    <a:pt x="70" y="184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82" y="199"/>
                    <a:pt x="82" y="199"/>
                    <a:pt x="82" y="199"/>
                  </a:cubicBezTo>
                  <a:lnTo>
                    <a:pt x="34" y="224"/>
                  </a:lnTo>
                  <a:close/>
                  <a:moveTo>
                    <a:pt x="58" y="249"/>
                  </a:moveTo>
                  <a:cubicBezTo>
                    <a:pt x="83" y="201"/>
                    <a:pt x="83" y="201"/>
                    <a:pt x="83" y="201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98" y="212"/>
                    <a:pt x="98" y="212"/>
                    <a:pt x="98" y="212"/>
                  </a:cubicBezTo>
                  <a:lnTo>
                    <a:pt x="58" y="249"/>
                  </a:lnTo>
                  <a:close/>
                  <a:moveTo>
                    <a:pt x="88" y="266"/>
                  </a:moveTo>
                  <a:cubicBezTo>
                    <a:pt x="100" y="213"/>
                    <a:pt x="100" y="213"/>
                    <a:pt x="100" y="213"/>
                  </a:cubicBezTo>
                  <a:cubicBezTo>
                    <a:pt x="116" y="198"/>
                    <a:pt x="116" y="198"/>
                    <a:pt x="116" y="198"/>
                  </a:cubicBezTo>
                  <a:cubicBezTo>
                    <a:pt x="117" y="220"/>
                    <a:pt x="117" y="220"/>
                    <a:pt x="117" y="220"/>
                  </a:cubicBezTo>
                  <a:lnTo>
                    <a:pt x="88" y="266"/>
                  </a:lnTo>
                  <a:close/>
                  <a:moveTo>
                    <a:pt x="117" y="163"/>
                  </a:moveTo>
                  <a:cubicBezTo>
                    <a:pt x="119" y="163"/>
                    <a:pt x="119" y="163"/>
                    <a:pt x="119" y="163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17" y="165"/>
                    <a:pt x="117" y="165"/>
                    <a:pt x="117" y="165"/>
                  </a:cubicBezTo>
                  <a:lnTo>
                    <a:pt x="117" y="163"/>
                  </a:lnTo>
                  <a:close/>
                  <a:moveTo>
                    <a:pt x="117" y="168"/>
                  </a:moveTo>
                  <a:cubicBezTo>
                    <a:pt x="120" y="168"/>
                    <a:pt x="120" y="168"/>
                    <a:pt x="120" y="168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17" y="172"/>
                    <a:pt x="117" y="172"/>
                    <a:pt x="117" y="172"/>
                  </a:cubicBezTo>
                  <a:lnTo>
                    <a:pt x="117" y="168"/>
                  </a:lnTo>
                  <a:close/>
                  <a:moveTo>
                    <a:pt x="117" y="174"/>
                  </a:moveTo>
                  <a:cubicBezTo>
                    <a:pt x="122" y="173"/>
                    <a:pt x="122" y="173"/>
                    <a:pt x="122" y="173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18" y="180"/>
                    <a:pt x="118" y="180"/>
                    <a:pt x="118" y="180"/>
                  </a:cubicBezTo>
                  <a:lnTo>
                    <a:pt x="117" y="174"/>
                  </a:lnTo>
                  <a:close/>
                  <a:moveTo>
                    <a:pt x="118" y="183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6" y="186"/>
                    <a:pt x="126" y="186"/>
                    <a:pt x="126" y="186"/>
                  </a:cubicBezTo>
                  <a:cubicBezTo>
                    <a:pt x="118" y="193"/>
                    <a:pt x="118" y="193"/>
                    <a:pt x="118" y="193"/>
                  </a:cubicBezTo>
                  <a:lnTo>
                    <a:pt x="118" y="183"/>
                  </a:lnTo>
                  <a:close/>
                  <a:moveTo>
                    <a:pt x="118" y="196"/>
                  </a:moveTo>
                  <a:cubicBezTo>
                    <a:pt x="127" y="188"/>
                    <a:pt x="127" y="188"/>
                    <a:pt x="127" y="188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19" y="217"/>
                    <a:pt x="119" y="217"/>
                    <a:pt x="119" y="217"/>
                  </a:cubicBezTo>
                  <a:lnTo>
                    <a:pt x="118" y="196"/>
                  </a:lnTo>
                  <a:close/>
                  <a:moveTo>
                    <a:pt x="122" y="275"/>
                  </a:moveTo>
                  <a:cubicBezTo>
                    <a:pt x="119" y="221"/>
                    <a:pt x="119" y="221"/>
                    <a:pt x="119" y="221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38" y="223"/>
                    <a:pt x="138" y="223"/>
                    <a:pt x="138" y="223"/>
                  </a:cubicBezTo>
                  <a:lnTo>
                    <a:pt x="122" y="275"/>
                  </a:lnTo>
                  <a:close/>
                  <a:moveTo>
                    <a:pt x="133" y="200"/>
                  </a:moveTo>
                  <a:cubicBezTo>
                    <a:pt x="139" y="190"/>
                    <a:pt x="139" y="190"/>
                    <a:pt x="139" y="190"/>
                  </a:cubicBezTo>
                  <a:cubicBezTo>
                    <a:pt x="145" y="200"/>
                    <a:pt x="145" y="200"/>
                    <a:pt x="145" y="200"/>
                  </a:cubicBezTo>
                  <a:cubicBezTo>
                    <a:pt x="139" y="220"/>
                    <a:pt x="139" y="220"/>
                    <a:pt x="139" y="220"/>
                  </a:cubicBezTo>
                  <a:lnTo>
                    <a:pt x="133" y="200"/>
                  </a:lnTo>
                  <a:close/>
                  <a:moveTo>
                    <a:pt x="156" y="275"/>
                  </a:moveTo>
                  <a:cubicBezTo>
                    <a:pt x="140" y="223"/>
                    <a:pt x="140" y="223"/>
                    <a:pt x="140" y="223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58" y="221"/>
                    <a:pt x="158" y="221"/>
                    <a:pt x="158" y="221"/>
                  </a:cubicBezTo>
                  <a:lnTo>
                    <a:pt x="156" y="275"/>
                  </a:lnTo>
                  <a:close/>
                  <a:moveTo>
                    <a:pt x="158" y="217"/>
                  </a:moveTo>
                  <a:cubicBezTo>
                    <a:pt x="147" y="199"/>
                    <a:pt x="147" y="199"/>
                    <a:pt x="147" y="199"/>
                  </a:cubicBezTo>
                  <a:cubicBezTo>
                    <a:pt x="151" y="188"/>
                    <a:pt x="151" y="188"/>
                    <a:pt x="151" y="188"/>
                  </a:cubicBezTo>
                  <a:cubicBezTo>
                    <a:pt x="159" y="196"/>
                    <a:pt x="159" y="196"/>
                    <a:pt x="159" y="196"/>
                  </a:cubicBezTo>
                  <a:lnTo>
                    <a:pt x="158" y="217"/>
                  </a:lnTo>
                  <a:close/>
                  <a:moveTo>
                    <a:pt x="159" y="193"/>
                  </a:moveTo>
                  <a:cubicBezTo>
                    <a:pt x="152" y="186"/>
                    <a:pt x="152" y="186"/>
                    <a:pt x="152" y="18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60" y="183"/>
                    <a:pt x="160" y="183"/>
                    <a:pt x="160" y="183"/>
                  </a:cubicBezTo>
                  <a:lnTo>
                    <a:pt x="159" y="193"/>
                  </a:lnTo>
                  <a:close/>
                  <a:moveTo>
                    <a:pt x="160" y="180"/>
                  </a:moveTo>
                  <a:cubicBezTo>
                    <a:pt x="154" y="177"/>
                    <a:pt x="154" y="177"/>
                    <a:pt x="154" y="177"/>
                  </a:cubicBezTo>
                  <a:cubicBezTo>
                    <a:pt x="156" y="173"/>
                    <a:pt x="156" y="173"/>
                    <a:pt x="156" y="173"/>
                  </a:cubicBezTo>
                  <a:cubicBezTo>
                    <a:pt x="160" y="174"/>
                    <a:pt x="160" y="174"/>
                    <a:pt x="160" y="174"/>
                  </a:cubicBezTo>
                  <a:lnTo>
                    <a:pt x="160" y="180"/>
                  </a:lnTo>
                  <a:close/>
                  <a:moveTo>
                    <a:pt x="160" y="172"/>
                  </a:moveTo>
                  <a:cubicBezTo>
                    <a:pt x="156" y="171"/>
                    <a:pt x="156" y="171"/>
                    <a:pt x="156" y="171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60" y="168"/>
                    <a:pt x="160" y="168"/>
                    <a:pt x="160" y="168"/>
                  </a:cubicBezTo>
                  <a:lnTo>
                    <a:pt x="160" y="172"/>
                  </a:lnTo>
                  <a:close/>
                  <a:moveTo>
                    <a:pt x="158" y="166"/>
                  </a:moveTo>
                  <a:cubicBezTo>
                    <a:pt x="159" y="163"/>
                    <a:pt x="159" y="163"/>
                    <a:pt x="159" y="163"/>
                  </a:cubicBezTo>
                  <a:cubicBezTo>
                    <a:pt x="161" y="163"/>
                    <a:pt x="161" y="163"/>
                    <a:pt x="161" y="163"/>
                  </a:cubicBezTo>
                  <a:cubicBezTo>
                    <a:pt x="161" y="165"/>
                    <a:pt x="161" y="165"/>
                    <a:pt x="161" y="165"/>
                  </a:cubicBezTo>
                  <a:lnTo>
                    <a:pt x="158" y="166"/>
                  </a:lnTo>
                  <a:close/>
                  <a:moveTo>
                    <a:pt x="190" y="266"/>
                  </a:moveTo>
                  <a:cubicBezTo>
                    <a:pt x="161" y="220"/>
                    <a:pt x="161" y="220"/>
                    <a:pt x="161" y="220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78" y="213"/>
                    <a:pt x="178" y="213"/>
                    <a:pt x="178" y="213"/>
                  </a:cubicBezTo>
                  <a:lnTo>
                    <a:pt x="190" y="266"/>
                  </a:lnTo>
                  <a:close/>
                  <a:moveTo>
                    <a:pt x="219" y="249"/>
                  </a:moveTo>
                  <a:cubicBezTo>
                    <a:pt x="180" y="212"/>
                    <a:pt x="180" y="212"/>
                    <a:pt x="180" y="212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194" y="201"/>
                    <a:pt x="194" y="201"/>
                    <a:pt x="194" y="201"/>
                  </a:cubicBezTo>
                  <a:lnTo>
                    <a:pt x="219" y="249"/>
                  </a:lnTo>
                  <a:close/>
                  <a:moveTo>
                    <a:pt x="244" y="224"/>
                  </a:moveTo>
                  <a:cubicBezTo>
                    <a:pt x="196" y="199"/>
                    <a:pt x="196" y="199"/>
                    <a:pt x="196" y="199"/>
                  </a:cubicBezTo>
                  <a:cubicBezTo>
                    <a:pt x="186" y="180"/>
                    <a:pt x="186" y="180"/>
                    <a:pt x="186" y="180"/>
                  </a:cubicBezTo>
                  <a:cubicBezTo>
                    <a:pt x="207" y="184"/>
                    <a:pt x="207" y="184"/>
                    <a:pt x="207" y="184"/>
                  </a:cubicBezTo>
                  <a:lnTo>
                    <a:pt x="244" y="224"/>
                  </a:lnTo>
                  <a:close/>
                  <a:moveTo>
                    <a:pt x="261" y="194"/>
                  </a:moveTo>
                  <a:cubicBezTo>
                    <a:pt x="208" y="182"/>
                    <a:pt x="208" y="182"/>
                    <a:pt x="208" y="182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215" y="165"/>
                    <a:pt x="215" y="165"/>
                    <a:pt x="215" y="165"/>
                  </a:cubicBezTo>
                  <a:lnTo>
                    <a:pt x="261" y="194"/>
                  </a:lnTo>
                  <a:close/>
                  <a:moveTo>
                    <a:pt x="216" y="163"/>
                  </a:moveTo>
                  <a:cubicBezTo>
                    <a:pt x="197" y="151"/>
                    <a:pt x="197" y="151"/>
                    <a:pt x="197" y="151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70" y="161"/>
                    <a:pt x="270" y="161"/>
                    <a:pt x="270" y="161"/>
                  </a:cubicBezTo>
                  <a:lnTo>
                    <a:pt x="216" y="1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id="{DF9E1A36-107A-4F7E-AE0E-C5897D4D28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1920" y="7856522"/>
              <a:ext cx="1468437" cy="1468438"/>
            </a:xfrm>
            <a:custGeom>
              <a:avLst/>
              <a:gdLst>
                <a:gd name="T0" fmla="*/ 383 w 391"/>
                <a:gd name="T1" fmla="*/ 172 h 391"/>
                <a:gd name="T2" fmla="*/ 379 w 391"/>
                <a:gd name="T3" fmla="*/ 148 h 391"/>
                <a:gd name="T4" fmla="*/ 371 w 391"/>
                <a:gd name="T5" fmla="*/ 125 h 391"/>
                <a:gd name="T6" fmla="*/ 360 w 391"/>
                <a:gd name="T7" fmla="*/ 102 h 391"/>
                <a:gd name="T8" fmla="*/ 347 w 391"/>
                <a:gd name="T9" fmla="*/ 82 h 391"/>
                <a:gd name="T10" fmla="*/ 330 w 391"/>
                <a:gd name="T11" fmla="*/ 63 h 391"/>
                <a:gd name="T12" fmla="*/ 312 w 391"/>
                <a:gd name="T13" fmla="*/ 46 h 391"/>
                <a:gd name="T14" fmla="*/ 291 w 391"/>
                <a:gd name="T15" fmla="*/ 32 h 391"/>
                <a:gd name="T16" fmla="*/ 269 w 391"/>
                <a:gd name="T17" fmla="*/ 21 h 391"/>
                <a:gd name="T18" fmla="*/ 246 w 391"/>
                <a:gd name="T19" fmla="*/ 13 h 391"/>
                <a:gd name="T20" fmla="*/ 222 w 391"/>
                <a:gd name="T21" fmla="*/ 8 h 391"/>
                <a:gd name="T22" fmla="*/ 197 w 391"/>
                <a:gd name="T23" fmla="*/ 6 h 391"/>
                <a:gd name="T24" fmla="*/ 172 w 391"/>
                <a:gd name="T25" fmla="*/ 7 h 391"/>
                <a:gd name="T26" fmla="*/ 148 w 391"/>
                <a:gd name="T27" fmla="*/ 12 h 391"/>
                <a:gd name="T28" fmla="*/ 124 w 391"/>
                <a:gd name="T29" fmla="*/ 20 h 391"/>
                <a:gd name="T30" fmla="*/ 102 w 391"/>
                <a:gd name="T31" fmla="*/ 30 h 391"/>
                <a:gd name="T32" fmla="*/ 81 w 391"/>
                <a:gd name="T33" fmla="*/ 44 h 391"/>
                <a:gd name="T34" fmla="*/ 63 w 391"/>
                <a:gd name="T35" fmla="*/ 60 h 391"/>
                <a:gd name="T36" fmla="*/ 46 w 391"/>
                <a:gd name="T37" fmla="*/ 79 h 391"/>
                <a:gd name="T38" fmla="*/ 32 w 391"/>
                <a:gd name="T39" fmla="*/ 99 h 391"/>
                <a:gd name="T40" fmla="*/ 21 w 391"/>
                <a:gd name="T41" fmla="*/ 121 h 391"/>
                <a:gd name="T42" fmla="*/ 13 w 391"/>
                <a:gd name="T43" fmla="*/ 145 h 391"/>
                <a:gd name="T44" fmla="*/ 8 w 391"/>
                <a:gd name="T45" fmla="*/ 169 h 391"/>
                <a:gd name="T46" fmla="*/ 6 w 391"/>
                <a:gd name="T47" fmla="*/ 194 h 391"/>
                <a:gd name="T48" fmla="*/ 7 w 391"/>
                <a:gd name="T49" fmla="*/ 218 h 391"/>
                <a:gd name="T50" fmla="*/ 12 w 391"/>
                <a:gd name="T51" fmla="*/ 243 h 391"/>
                <a:gd name="T52" fmla="*/ 20 w 391"/>
                <a:gd name="T53" fmla="*/ 266 h 391"/>
                <a:gd name="T54" fmla="*/ 30 w 391"/>
                <a:gd name="T55" fmla="*/ 289 h 391"/>
                <a:gd name="T56" fmla="*/ 44 w 391"/>
                <a:gd name="T57" fmla="*/ 309 h 391"/>
                <a:gd name="T58" fmla="*/ 60 w 391"/>
                <a:gd name="T59" fmla="*/ 328 h 391"/>
                <a:gd name="T60" fmla="*/ 79 w 391"/>
                <a:gd name="T61" fmla="*/ 345 h 391"/>
                <a:gd name="T62" fmla="*/ 99 w 391"/>
                <a:gd name="T63" fmla="*/ 359 h 391"/>
                <a:gd name="T64" fmla="*/ 121 w 391"/>
                <a:gd name="T65" fmla="*/ 370 h 391"/>
                <a:gd name="T66" fmla="*/ 144 w 391"/>
                <a:gd name="T67" fmla="*/ 378 h 391"/>
                <a:gd name="T68" fmla="*/ 169 w 391"/>
                <a:gd name="T69" fmla="*/ 383 h 391"/>
                <a:gd name="T70" fmla="*/ 193 w 391"/>
                <a:gd name="T71" fmla="*/ 385 h 391"/>
                <a:gd name="T72" fmla="*/ 218 w 391"/>
                <a:gd name="T73" fmla="*/ 383 h 391"/>
                <a:gd name="T74" fmla="*/ 243 w 391"/>
                <a:gd name="T75" fmla="*/ 379 h 391"/>
                <a:gd name="T76" fmla="*/ 266 w 391"/>
                <a:gd name="T77" fmla="*/ 371 h 391"/>
                <a:gd name="T78" fmla="*/ 288 w 391"/>
                <a:gd name="T79" fmla="*/ 360 h 391"/>
                <a:gd name="T80" fmla="*/ 309 w 391"/>
                <a:gd name="T81" fmla="*/ 347 h 391"/>
                <a:gd name="T82" fmla="*/ 328 w 391"/>
                <a:gd name="T83" fmla="*/ 331 h 391"/>
                <a:gd name="T84" fmla="*/ 344 w 391"/>
                <a:gd name="T85" fmla="*/ 312 h 391"/>
                <a:gd name="T86" fmla="*/ 358 w 391"/>
                <a:gd name="T87" fmla="*/ 292 h 391"/>
                <a:gd name="T88" fmla="*/ 370 w 391"/>
                <a:gd name="T89" fmla="*/ 270 h 391"/>
                <a:gd name="T90" fmla="*/ 378 w 391"/>
                <a:gd name="T91" fmla="*/ 246 h 391"/>
                <a:gd name="T92" fmla="*/ 383 w 391"/>
                <a:gd name="T93" fmla="*/ 222 h 391"/>
                <a:gd name="T94" fmla="*/ 385 w 391"/>
                <a:gd name="T95" fmla="*/ 197 h 391"/>
                <a:gd name="T96" fmla="*/ 54 w 391"/>
                <a:gd name="T97" fmla="*/ 195 h 391"/>
                <a:gd name="T98" fmla="*/ 195 w 391"/>
                <a:gd name="T99" fmla="*/ 33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1" h="391">
                  <a:moveTo>
                    <a:pt x="389" y="194"/>
                  </a:moveTo>
                  <a:cubicBezTo>
                    <a:pt x="391" y="188"/>
                    <a:pt x="387" y="187"/>
                    <a:pt x="384" y="186"/>
                  </a:cubicBezTo>
                  <a:cubicBezTo>
                    <a:pt x="384" y="182"/>
                    <a:pt x="384" y="177"/>
                    <a:pt x="383" y="172"/>
                  </a:cubicBezTo>
                  <a:cubicBezTo>
                    <a:pt x="385" y="173"/>
                    <a:pt x="387" y="172"/>
                    <a:pt x="387" y="168"/>
                  </a:cubicBezTo>
                  <a:cubicBezTo>
                    <a:pt x="388" y="163"/>
                    <a:pt x="384" y="162"/>
                    <a:pt x="382" y="162"/>
                  </a:cubicBezTo>
                  <a:cubicBezTo>
                    <a:pt x="381" y="157"/>
                    <a:pt x="380" y="153"/>
                    <a:pt x="379" y="148"/>
                  </a:cubicBezTo>
                  <a:cubicBezTo>
                    <a:pt x="381" y="148"/>
                    <a:pt x="382" y="147"/>
                    <a:pt x="382" y="143"/>
                  </a:cubicBezTo>
                  <a:cubicBezTo>
                    <a:pt x="382" y="138"/>
                    <a:pt x="378" y="137"/>
                    <a:pt x="376" y="138"/>
                  </a:cubicBezTo>
                  <a:cubicBezTo>
                    <a:pt x="374" y="133"/>
                    <a:pt x="373" y="129"/>
                    <a:pt x="371" y="125"/>
                  </a:cubicBezTo>
                  <a:cubicBezTo>
                    <a:pt x="373" y="124"/>
                    <a:pt x="374" y="123"/>
                    <a:pt x="374" y="120"/>
                  </a:cubicBezTo>
                  <a:cubicBezTo>
                    <a:pt x="373" y="114"/>
                    <a:pt x="369" y="114"/>
                    <a:pt x="367" y="114"/>
                  </a:cubicBezTo>
                  <a:cubicBezTo>
                    <a:pt x="365" y="110"/>
                    <a:pt x="362" y="106"/>
                    <a:pt x="360" y="102"/>
                  </a:cubicBezTo>
                  <a:cubicBezTo>
                    <a:pt x="362" y="102"/>
                    <a:pt x="363" y="100"/>
                    <a:pt x="362" y="97"/>
                  </a:cubicBezTo>
                  <a:cubicBezTo>
                    <a:pt x="361" y="92"/>
                    <a:pt x="357" y="92"/>
                    <a:pt x="354" y="93"/>
                  </a:cubicBezTo>
                  <a:cubicBezTo>
                    <a:pt x="352" y="89"/>
                    <a:pt x="349" y="85"/>
                    <a:pt x="347" y="82"/>
                  </a:cubicBezTo>
                  <a:cubicBezTo>
                    <a:pt x="348" y="81"/>
                    <a:pt x="349" y="79"/>
                    <a:pt x="348" y="76"/>
                  </a:cubicBezTo>
                  <a:cubicBezTo>
                    <a:pt x="346" y="71"/>
                    <a:pt x="342" y="72"/>
                    <a:pt x="340" y="73"/>
                  </a:cubicBezTo>
                  <a:cubicBezTo>
                    <a:pt x="337" y="69"/>
                    <a:pt x="334" y="66"/>
                    <a:pt x="330" y="63"/>
                  </a:cubicBezTo>
                  <a:cubicBezTo>
                    <a:pt x="332" y="62"/>
                    <a:pt x="333" y="60"/>
                    <a:pt x="331" y="57"/>
                  </a:cubicBezTo>
                  <a:cubicBezTo>
                    <a:pt x="328" y="52"/>
                    <a:pt x="325" y="54"/>
                    <a:pt x="322" y="55"/>
                  </a:cubicBezTo>
                  <a:cubicBezTo>
                    <a:pt x="319" y="52"/>
                    <a:pt x="316" y="49"/>
                    <a:pt x="312" y="46"/>
                  </a:cubicBezTo>
                  <a:cubicBezTo>
                    <a:pt x="313" y="45"/>
                    <a:pt x="314" y="43"/>
                    <a:pt x="312" y="40"/>
                  </a:cubicBezTo>
                  <a:cubicBezTo>
                    <a:pt x="309" y="36"/>
                    <a:pt x="305" y="38"/>
                    <a:pt x="303" y="40"/>
                  </a:cubicBezTo>
                  <a:cubicBezTo>
                    <a:pt x="299" y="37"/>
                    <a:pt x="295" y="35"/>
                    <a:pt x="291" y="32"/>
                  </a:cubicBezTo>
                  <a:cubicBezTo>
                    <a:pt x="293" y="31"/>
                    <a:pt x="293" y="29"/>
                    <a:pt x="291" y="26"/>
                  </a:cubicBezTo>
                  <a:cubicBezTo>
                    <a:pt x="287" y="23"/>
                    <a:pt x="284" y="25"/>
                    <a:pt x="282" y="27"/>
                  </a:cubicBezTo>
                  <a:cubicBezTo>
                    <a:pt x="278" y="25"/>
                    <a:pt x="274" y="23"/>
                    <a:pt x="269" y="21"/>
                  </a:cubicBezTo>
                  <a:cubicBezTo>
                    <a:pt x="271" y="20"/>
                    <a:pt x="270" y="17"/>
                    <a:pt x="268" y="15"/>
                  </a:cubicBezTo>
                  <a:cubicBezTo>
                    <a:pt x="263" y="12"/>
                    <a:pt x="261" y="15"/>
                    <a:pt x="259" y="17"/>
                  </a:cubicBezTo>
                  <a:cubicBezTo>
                    <a:pt x="255" y="16"/>
                    <a:pt x="250" y="14"/>
                    <a:pt x="246" y="13"/>
                  </a:cubicBezTo>
                  <a:cubicBezTo>
                    <a:pt x="247" y="11"/>
                    <a:pt x="247" y="9"/>
                    <a:pt x="244" y="8"/>
                  </a:cubicBezTo>
                  <a:cubicBezTo>
                    <a:pt x="239" y="5"/>
                    <a:pt x="236" y="8"/>
                    <a:pt x="235" y="10"/>
                  </a:cubicBezTo>
                  <a:cubicBezTo>
                    <a:pt x="231" y="9"/>
                    <a:pt x="226" y="9"/>
                    <a:pt x="222" y="8"/>
                  </a:cubicBezTo>
                  <a:cubicBezTo>
                    <a:pt x="222" y="6"/>
                    <a:pt x="222" y="4"/>
                    <a:pt x="219" y="3"/>
                  </a:cubicBezTo>
                  <a:cubicBezTo>
                    <a:pt x="214" y="1"/>
                    <a:pt x="212" y="4"/>
                    <a:pt x="211" y="7"/>
                  </a:cubicBezTo>
                  <a:cubicBezTo>
                    <a:pt x="206" y="6"/>
                    <a:pt x="202" y="6"/>
                    <a:pt x="197" y="6"/>
                  </a:cubicBezTo>
                  <a:cubicBezTo>
                    <a:pt x="198" y="4"/>
                    <a:pt x="197" y="2"/>
                    <a:pt x="193" y="1"/>
                  </a:cubicBezTo>
                  <a:cubicBezTo>
                    <a:pt x="188" y="0"/>
                    <a:pt x="186" y="4"/>
                    <a:pt x="186" y="6"/>
                  </a:cubicBezTo>
                  <a:cubicBezTo>
                    <a:pt x="181" y="6"/>
                    <a:pt x="177" y="7"/>
                    <a:pt x="172" y="7"/>
                  </a:cubicBezTo>
                  <a:cubicBezTo>
                    <a:pt x="173" y="5"/>
                    <a:pt x="171" y="4"/>
                    <a:pt x="168" y="3"/>
                  </a:cubicBezTo>
                  <a:cubicBezTo>
                    <a:pt x="163" y="3"/>
                    <a:pt x="161" y="6"/>
                    <a:pt x="161" y="9"/>
                  </a:cubicBezTo>
                  <a:cubicBezTo>
                    <a:pt x="157" y="10"/>
                    <a:pt x="152" y="11"/>
                    <a:pt x="148" y="12"/>
                  </a:cubicBezTo>
                  <a:cubicBezTo>
                    <a:pt x="148" y="10"/>
                    <a:pt x="146" y="8"/>
                    <a:pt x="143" y="8"/>
                  </a:cubicBezTo>
                  <a:cubicBezTo>
                    <a:pt x="138" y="9"/>
                    <a:pt x="137" y="12"/>
                    <a:pt x="137" y="15"/>
                  </a:cubicBezTo>
                  <a:cubicBezTo>
                    <a:pt x="133" y="16"/>
                    <a:pt x="129" y="18"/>
                    <a:pt x="124" y="20"/>
                  </a:cubicBezTo>
                  <a:cubicBezTo>
                    <a:pt x="124" y="18"/>
                    <a:pt x="122" y="16"/>
                    <a:pt x="119" y="17"/>
                  </a:cubicBezTo>
                  <a:cubicBezTo>
                    <a:pt x="114" y="18"/>
                    <a:pt x="114" y="22"/>
                    <a:pt x="114" y="24"/>
                  </a:cubicBezTo>
                  <a:cubicBezTo>
                    <a:pt x="110" y="26"/>
                    <a:pt x="106" y="28"/>
                    <a:pt x="102" y="30"/>
                  </a:cubicBezTo>
                  <a:cubicBezTo>
                    <a:pt x="102" y="29"/>
                    <a:pt x="100" y="27"/>
                    <a:pt x="97" y="28"/>
                  </a:cubicBezTo>
                  <a:cubicBezTo>
                    <a:pt x="91" y="30"/>
                    <a:pt x="92" y="34"/>
                    <a:pt x="93" y="36"/>
                  </a:cubicBezTo>
                  <a:cubicBezTo>
                    <a:pt x="89" y="39"/>
                    <a:pt x="85" y="41"/>
                    <a:pt x="81" y="44"/>
                  </a:cubicBezTo>
                  <a:cubicBezTo>
                    <a:pt x="81" y="42"/>
                    <a:pt x="79" y="41"/>
                    <a:pt x="76" y="43"/>
                  </a:cubicBezTo>
                  <a:cubicBezTo>
                    <a:pt x="71" y="45"/>
                    <a:pt x="72" y="49"/>
                    <a:pt x="73" y="51"/>
                  </a:cubicBezTo>
                  <a:cubicBezTo>
                    <a:pt x="69" y="54"/>
                    <a:pt x="66" y="57"/>
                    <a:pt x="63" y="60"/>
                  </a:cubicBezTo>
                  <a:cubicBezTo>
                    <a:pt x="62" y="59"/>
                    <a:pt x="59" y="58"/>
                    <a:pt x="57" y="59"/>
                  </a:cubicBezTo>
                  <a:cubicBezTo>
                    <a:pt x="52" y="62"/>
                    <a:pt x="53" y="66"/>
                    <a:pt x="55" y="68"/>
                  </a:cubicBezTo>
                  <a:cubicBezTo>
                    <a:pt x="52" y="72"/>
                    <a:pt x="49" y="75"/>
                    <a:pt x="46" y="79"/>
                  </a:cubicBezTo>
                  <a:cubicBezTo>
                    <a:pt x="45" y="77"/>
                    <a:pt x="43" y="77"/>
                    <a:pt x="40" y="79"/>
                  </a:cubicBezTo>
                  <a:cubicBezTo>
                    <a:pt x="36" y="82"/>
                    <a:pt x="38" y="86"/>
                    <a:pt x="40" y="88"/>
                  </a:cubicBezTo>
                  <a:cubicBezTo>
                    <a:pt x="37" y="91"/>
                    <a:pt x="34" y="95"/>
                    <a:pt x="32" y="99"/>
                  </a:cubicBezTo>
                  <a:cubicBezTo>
                    <a:pt x="31" y="98"/>
                    <a:pt x="28" y="98"/>
                    <a:pt x="26" y="100"/>
                  </a:cubicBezTo>
                  <a:cubicBezTo>
                    <a:pt x="22" y="104"/>
                    <a:pt x="25" y="107"/>
                    <a:pt x="27" y="109"/>
                  </a:cubicBezTo>
                  <a:cubicBezTo>
                    <a:pt x="25" y="113"/>
                    <a:pt x="23" y="117"/>
                    <a:pt x="21" y="121"/>
                  </a:cubicBezTo>
                  <a:cubicBezTo>
                    <a:pt x="19" y="120"/>
                    <a:pt x="17" y="120"/>
                    <a:pt x="15" y="123"/>
                  </a:cubicBezTo>
                  <a:cubicBezTo>
                    <a:pt x="12" y="127"/>
                    <a:pt x="15" y="130"/>
                    <a:pt x="17" y="132"/>
                  </a:cubicBezTo>
                  <a:cubicBezTo>
                    <a:pt x="15" y="136"/>
                    <a:pt x="14" y="140"/>
                    <a:pt x="13" y="145"/>
                  </a:cubicBezTo>
                  <a:cubicBezTo>
                    <a:pt x="11" y="144"/>
                    <a:pt x="9" y="144"/>
                    <a:pt x="7" y="147"/>
                  </a:cubicBezTo>
                  <a:cubicBezTo>
                    <a:pt x="5" y="152"/>
                    <a:pt x="8" y="154"/>
                    <a:pt x="10" y="155"/>
                  </a:cubicBezTo>
                  <a:cubicBezTo>
                    <a:pt x="9" y="160"/>
                    <a:pt x="8" y="164"/>
                    <a:pt x="8" y="169"/>
                  </a:cubicBezTo>
                  <a:cubicBezTo>
                    <a:pt x="6" y="168"/>
                    <a:pt x="4" y="169"/>
                    <a:pt x="3" y="172"/>
                  </a:cubicBezTo>
                  <a:cubicBezTo>
                    <a:pt x="1" y="177"/>
                    <a:pt x="4" y="179"/>
                    <a:pt x="6" y="180"/>
                  </a:cubicBezTo>
                  <a:cubicBezTo>
                    <a:pt x="6" y="184"/>
                    <a:pt x="6" y="189"/>
                    <a:pt x="6" y="194"/>
                  </a:cubicBezTo>
                  <a:cubicBezTo>
                    <a:pt x="4" y="193"/>
                    <a:pt x="2" y="194"/>
                    <a:pt x="1" y="197"/>
                  </a:cubicBezTo>
                  <a:cubicBezTo>
                    <a:pt x="0" y="203"/>
                    <a:pt x="3" y="204"/>
                    <a:pt x="6" y="205"/>
                  </a:cubicBezTo>
                  <a:cubicBezTo>
                    <a:pt x="6" y="209"/>
                    <a:pt x="7" y="214"/>
                    <a:pt x="7" y="218"/>
                  </a:cubicBezTo>
                  <a:cubicBezTo>
                    <a:pt x="5" y="218"/>
                    <a:pt x="3" y="219"/>
                    <a:pt x="3" y="223"/>
                  </a:cubicBezTo>
                  <a:cubicBezTo>
                    <a:pt x="2" y="228"/>
                    <a:pt x="6" y="229"/>
                    <a:pt x="9" y="229"/>
                  </a:cubicBezTo>
                  <a:cubicBezTo>
                    <a:pt x="10" y="234"/>
                    <a:pt x="11" y="238"/>
                    <a:pt x="12" y="243"/>
                  </a:cubicBezTo>
                  <a:cubicBezTo>
                    <a:pt x="10" y="243"/>
                    <a:pt x="8" y="244"/>
                    <a:pt x="8" y="247"/>
                  </a:cubicBezTo>
                  <a:cubicBezTo>
                    <a:pt x="8" y="253"/>
                    <a:pt x="12" y="254"/>
                    <a:pt x="15" y="253"/>
                  </a:cubicBezTo>
                  <a:cubicBezTo>
                    <a:pt x="16" y="258"/>
                    <a:pt x="18" y="262"/>
                    <a:pt x="20" y="266"/>
                  </a:cubicBezTo>
                  <a:cubicBezTo>
                    <a:pt x="18" y="267"/>
                    <a:pt x="16" y="268"/>
                    <a:pt x="17" y="271"/>
                  </a:cubicBezTo>
                  <a:cubicBezTo>
                    <a:pt x="17" y="277"/>
                    <a:pt x="21" y="277"/>
                    <a:pt x="24" y="276"/>
                  </a:cubicBezTo>
                  <a:cubicBezTo>
                    <a:pt x="26" y="281"/>
                    <a:pt x="28" y="285"/>
                    <a:pt x="30" y="289"/>
                  </a:cubicBezTo>
                  <a:cubicBezTo>
                    <a:pt x="28" y="289"/>
                    <a:pt x="27" y="291"/>
                    <a:pt x="28" y="294"/>
                  </a:cubicBezTo>
                  <a:cubicBezTo>
                    <a:pt x="30" y="299"/>
                    <a:pt x="33" y="299"/>
                    <a:pt x="36" y="298"/>
                  </a:cubicBezTo>
                  <a:cubicBezTo>
                    <a:pt x="39" y="302"/>
                    <a:pt x="41" y="306"/>
                    <a:pt x="44" y="309"/>
                  </a:cubicBezTo>
                  <a:cubicBezTo>
                    <a:pt x="42" y="310"/>
                    <a:pt x="41" y="312"/>
                    <a:pt x="42" y="315"/>
                  </a:cubicBezTo>
                  <a:cubicBezTo>
                    <a:pt x="45" y="320"/>
                    <a:pt x="48" y="319"/>
                    <a:pt x="51" y="318"/>
                  </a:cubicBezTo>
                  <a:cubicBezTo>
                    <a:pt x="54" y="321"/>
                    <a:pt x="57" y="325"/>
                    <a:pt x="60" y="328"/>
                  </a:cubicBezTo>
                  <a:cubicBezTo>
                    <a:pt x="58" y="329"/>
                    <a:pt x="58" y="331"/>
                    <a:pt x="59" y="334"/>
                  </a:cubicBezTo>
                  <a:cubicBezTo>
                    <a:pt x="62" y="339"/>
                    <a:pt x="66" y="337"/>
                    <a:pt x="68" y="336"/>
                  </a:cubicBezTo>
                  <a:cubicBezTo>
                    <a:pt x="71" y="339"/>
                    <a:pt x="75" y="342"/>
                    <a:pt x="79" y="345"/>
                  </a:cubicBezTo>
                  <a:cubicBezTo>
                    <a:pt x="77" y="346"/>
                    <a:pt x="76" y="348"/>
                    <a:pt x="78" y="350"/>
                  </a:cubicBezTo>
                  <a:cubicBezTo>
                    <a:pt x="82" y="355"/>
                    <a:pt x="85" y="353"/>
                    <a:pt x="87" y="351"/>
                  </a:cubicBezTo>
                  <a:cubicBezTo>
                    <a:pt x="91" y="354"/>
                    <a:pt x="95" y="356"/>
                    <a:pt x="99" y="359"/>
                  </a:cubicBezTo>
                  <a:cubicBezTo>
                    <a:pt x="98" y="360"/>
                    <a:pt x="97" y="362"/>
                    <a:pt x="100" y="364"/>
                  </a:cubicBezTo>
                  <a:cubicBezTo>
                    <a:pt x="104" y="368"/>
                    <a:pt x="107" y="366"/>
                    <a:pt x="109" y="364"/>
                  </a:cubicBezTo>
                  <a:cubicBezTo>
                    <a:pt x="113" y="366"/>
                    <a:pt x="117" y="368"/>
                    <a:pt x="121" y="370"/>
                  </a:cubicBezTo>
                  <a:cubicBezTo>
                    <a:pt x="120" y="371"/>
                    <a:pt x="120" y="374"/>
                    <a:pt x="123" y="375"/>
                  </a:cubicBezTo>
                  <a:cubicBezTo>
                    <a:pt x="127" y="379"/>
                    <a:pt x="130" y="376"/>
                    <a:pt x="131" y="374"/>
                  </a:cubicBezTo>
                  <a:cubicBezTo>
                    <a:pt x="136" y="375"/>
                    <a:pt x="140" y="377"/>
                    <a:pt x="144" y="378"/>
                  </a:cubicBezTo>
                  <a:cubicBezTo>
                    <a:pt x="144" y="380"/>
                    <a:pt x="144" y="382"/>
                    <a:pt x="147" y="383"/>
                  </a:cubicBezTo>
                  <a:cubicBezTo>
                    <a:pt x="152" y="386"/>
                    <a:pt x="154" y="383"/>
                    <a:pt x="155" y="381"/>
                  </a:cubicBezTo>
                  <a:cubicBezTo>
                    <a:pt x="160" y="382"/>
                    <a:pt x="164" y="382"/>
                    <a:pt x="169" y="383"/>
                  </a:cubicBezTo>
                  <a:cubicBezTo>
                    <a:pt x="168" y="385"/>
                    <a:pt x="169" y="387"/>
                    <a:pt x="172" y="388"/>
                  </a:cubicBezTo>
                  <a:cubicBezTo>
                    <a:pt x="177" y="390"/>
                    <a:pt x="179" y="387"/>
                    <a:pt x="180" y="384"/>
                  </a:cubicBezTo>
                  <a:cubicBezTo>
                    <a:pt x="184" y="385"/>
                    <a:pt x="189" y="385"/>
                    <a:pt x="193" y="385"/>
                  </a:cubicBezTo>
                  <a:cubicBezTo>
                    <a:pt x="193" y="387"/>
                    <a:pt x="194" y="389"/>
                    <a:pt x="197" y="390"/>
                  </a:cubicBezTo>
                  <a:cubicBezTo>
                    <a:pt x="202" y="391"/>
                    <a:pt x="204" y="387"/>
                    <a:pt x="204" y="385"/>
                  </a:cubicBezTo>
                  <a:cubicBezTo>
                    <a:pt x="209" y="384"/>
                    <a:pt x="214" y="384"/>
                    <a:pt x="218" y="383"/>
                  </a:cubicBezTo>
                  <a:cubicBezTo>
                    <a:pt x="218" y="385"/>
                    <a:pt x="219" y="387"/>
                    <a:pt x="222" y="388"/>
                  </a:cubicBezTo>
                  <a:cubicBezTo>
                    <a:pt x="228" y="388"/>
                    <a:pt x="229" y="384"/>
                    <a:pt x="229" y="382"/>
                  </a:cubicBezTo>
                  <a:cubicBezTo>
                    <a:pt x="234" y="381"/>
                    <a:pt x="238" y="380"/>
                    <a:pt x="243" y="379"/>
                  </a:cubicBezTo>
                  <a:cubicBezTo>
                    <a:pt x="243" y="381"/>
                    <a:pt x="244" y="383"/>
                    <a:pt x="247" y="382"/>
                  </a:cubicBezTo>
                  <a:cubicBezTo>
                    <a:pt x="253" y="382"/>
                    <a:pt x="253" y="379"/>
                    <a:pt x="253" y="376"/>
                  </a:cubicBezTo>
                  <a:cubicBezTo>
                    <a:pt x="258" y="374"/>
                    <a:pt x="262" y="373"/>
                    <a:pt x="266" y="371"/>
                  </a:cubicBezTo>
                  <a:cubicBezTo>
                    <a:pt x="266" y="373"/>
                    <a:pt x="268" y="375"/>
                    <a:pt x="271" y="374"/>
                  </a:cubicBezTo>
                  <a:cubicBezTo>
                    <a:pt x="277" y="373"/>
                    <a:pt x="277" y="369"/>
                    <a:pt x="276" y="367"/>
                  </a:cubicBezTo>
                  <a:cubicBezTo>
                    <a:pt x="280" y="365"/>
                    <a:pt x="284" y="363"/>
                    <a:pt x="288" y="360"/>
                  </a:cubicBezTo>
                  <a:cubicBezTo>
                    <a:pt x="289" y="362"/>
                    <a:pt x="291" y="364"/>
                    <a:pt x="294" y="363"/>
                  </a:cubicBezTo>
                  <a:cubicBezTo>
                    <a:pt x="299" y="361"/>
                    <a:pt x="299" y="357"/>
                    <a:pt x="298" y="355"/>
                  </a:cubicBezTo>
                  <a:cubicBezTo>
                    <a:pt x="302" y="352"/>
                    <a:pt x="305" y="350"/>
                    <a:pt x="309" y="347"/>
                  </a:cubicBezTo>
                  <a:cubicBezTo>
                    <a:pt x="310" y="349"/>
                    <a:pt x="312" y="350"/>
                    <a:pt x="315" y="348"/>
                  </a:cubicBezTo>
                  <a:cubicBezTo>
                    <a:pt x="320" y="346"/>
                    <a:pt x="319" y="342"/>
                    <a:pt x="318" y="340"/>
                  </a:cubicBezTo>
                  <a:cubicBezTo>
                    <a:pt x="321" y="337"/>
                    <a:pt x="325" y="334"/>
                    <a:pt x="328" y="331"/>
                  </a:cubicBezTo>
                  <a:cubicBezTo>
                    <a:pt x="329" y="332"/>
                    <a:pt x="331" y="333"/>
                    <a:pt x="334" y="331"/>
                  </a:cubicBezTo>
                  <a:cubicBezTo>
                    <a:pt x="338" y="329"/>
                    <a:pt x="337" y="325"/>
                    <a:pt x="336" y="323"/>
                  </a:cubicBezTo>
                  <a:cubicBezTo>
                    <a:pt x="339" y="319"/>
                    <a:pt x="342" y="316"/>
                    <a:pt x="344" y="312"/>
                  </a:cubicBezTo>
                  <a:cubicBezTo>
                    <a:pt x="346" y="314"/>
                    <a:pt x="348" y="314"/>
                    <a:pt x="350" y="312"/>
                  </a:cubicBezTo>
                  <a:cubicBezTo>
                    <a:pt x="355" y="309"/>
                    <a:pt x="353" y="305"/>
                    <a:pt x="351" y="303"/>
                  </a:cubicBezTo>
                  <a:cubicBezTo>
                    <a:pt x="354" y="300"/>
                    <a:pt x="356" y="296"/>
                    <a:pt x="358" y="292"/>
                  </a:cubicBezTo>
                  <a:cubicBezTo>
                    <a:pt x="360" y="293"/>
                    <a:pt x="362" y="293"/>
                    <a:pt x="364" y="291"/>
                  </a:cubicBezTo>
                  <a:cubicBezTo>
                    <a:pt x="368" y="287"/>
                    <a:pt x="366" y="284"/>
                    <a:pt x="364" y="282"/>
                  </a:cubicBezTo>
                  <a:cubicBezTo>
                    <a:pt x="366" y="278"/>
                    <a:pt x="368" y="274"/>
                    <a:pt x="370" y="270"/>
                  </a:cubicBezTo>
                  <a:cubicBezTo>
                    <a:pt x="371" y="271"/>
                    <a:pt x="373" y="271"/>
                    <a:pt x="375" y="268"/>
                  </a:cubicBezTo>
                  <a:cubicBezTo>
                    <a:pt x="378" y="264"/>
                    <a:pt x="376" y="261"/>
                    <a:pt x="374" y="259"/>
                  </a:cubicBezTo>
                  <a:cubicBezTo>
                    <a:pt x="375" y="255"/>
                    <a:pt x="376" y="251"/>
                    <a:pt x="378" y="246"/>
                  </a:cubicBezTo>
                  <a:cubicBezTo>
                    <a:pt x="379" y="247"/>
                    <a:pt x="382" y="247"/>
                    <a:pt x="383" y="244"/>
                  </a:cubicBezTo>
                  <a:cubicBezTo>
                    <a:pt x="386" y="239"/>
                    <a:pt x="383" y="237"/>
                    <a:pt x="380" y="235"/>
                  </a:cubicBezTo>
                  <a:cubicBezTo>
                    <a:pt x="381" y="231"/>
                    <a:pt x="382" y="227"/>
                    <a:pt x="383" y="222"/>
                  </a:cubicBezTo>
                  <a:cubicBezTo>
                    <a:pt x="385" y="223"/>
                    <a:pt x="387" y="222"/>
                    <a:pt x="388" y="219"/>
                  </a:cubicBezTo>
                  <a:cubicBezTo>
                    <a:pt x="390" y="214"/>
                    <a:pt x="387" y="212"/>
                    <a:pt x="384" y="211"/>
                  </a:cubicBezTo>
                  <a:cubicBezTo>
                    <a:pt x="384" y="206"/>
                    <a:pt x="385" y="202"/>
                    <a:pt x="385" y="197"/>
                  </a:cubicBezTo>
                  <a:cubicBezTo>
                    <a:pt x="387" y="198"/>
                    <a:pt x="389" y="197"/>
                    <a:pt x="389" y="194"/>
                  </a:cubicBezTo>
                  <a:close/>
                  <a:moveTo>
                    <a:pt x="195" y="337"/>
                  </a:moveTo>
                  <a:cubicBezTo>
                    <a:pt x="117" y="337"/>
                    <a:pt x="54" y="273"/>
                    <a:pt x="54" y="195"/>
                  </a:cubicBezTo>
                  <a:cubicBezTo>
                    <a:pt x="54" y="117"/>
                    <a:pt x="117" y="54"/>
                    <a:pt x="195" y="54"/>
                  </a:cubicBezTo>
                  <a:cubicBezTo>
                    <a:pt x="273" y="54"/>
                    <a:pt x="337" y="117"/>
                    <a:pt x="337" y="195"/>
                  </a:cubicBezTo>
                  <a:cubicBezTo>
                    <a:pt x="337" y="273"/>
                    <a:pt x="273" y="337"/>
                    <a:pt x="195" y="3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13">
              <a:extLst>
                <a:ext uri="{FF2B5EF4-FFF2-40B4-BE49-F238E27FC236}">
                  <a16:creationId xmlns:a16="http://schemas.microsoft.com/office/drawing/2014/main" id="{14F7652C-4815-4844-9F49-9372C4566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995" y="5687997"/>
              <a:ext cx="631825" cy="165100"/>
            </a:xfrm>
            <a:custGeom>
              <a:avLst/>
              <a:gdLst>
                <a:gd name="T0" fmla="*/ 393 w 398"/>
                <a:gd name="T1" fmla="*/ 0 h 104"/>
                <a:gd name="T2" fmla="*/ 0 w 398"/>
                <a:gd name="T3" fmla="*/ 95 h 104"/>
                <a:gd name="T4" fmla="*/ 5 w 398"/>
                <a:gd name="T5" fmla="*/ 104 h 104"/>
                <a:gd name="T6" fmla="*/ 398 w 398"/>
                <a:gd name="T7" fmla="*/ 9 h 104"/>
                <a:gd name="T8" fmla="*/ 393 w 39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04">
                  <a:moveTo>
                    <a:pt x="393" y="0"/>
                  </a:moveTo>
                  <a:lnTo>
                    <a:pt x="0" y="95"/>
                  </a:lnTo>
                  <a:lnTo>
                    <a:pt x="5" y="104"/>
                  </a:lnTo>
                  <a:lnTo>
                    <a:pt x="398" y="9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4">
              <a:extLst>
                <a:ext uri="{FF2B5EF4-FFF2-40B4-BE49-F238E27FC236}">
                  <a16:creationId xmlns:a16="http://schemas.microsoft.com/office/drawing/2014/main" id="{435FDF79-819F-4A78-888F-C7984EE55B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8720" y="3827447"/>
              <a:ext cx="5076825" cy="5137150"/>
            </a:xfrm>
            <a:custGeom>
              <a:avLst/>
              <a:gdLst>
                <a:gd name="T0" fmla="*/ 1292 w 1351"/>
                <a:gd name="T1" fmla="*/ 169 h 1367"/>
                <a:gd name="T2" fmla="*/ 1241 w 1351"/>
                <a:gd name="T3" fmla="*/ 94 h 1367"/>
                <a:gd name="T4" fmla="*/ 1311 w 1351"/>
                <a:gd name="T5" fmla="*/ 22 h 1367"/>
                <a:gd name="T6" fmla="*/ 1175 w 1351"/>
                <a:gd name="T7" fmla="*/ 23 h 1367"/>
                <a:gd name="T8" fmla="*/ 1229 w 1351"/>
                <a:gd name="T9" fmla="*/ 248 h 1367"/>
                <a:gd name="T10" fmla="*/ 1240 w 1351"/>
                <a:gd name="T11" fmla="*/ 280 h 1367"/>
                <a:gd name="T12" fmla="*/ 1215 w 1351"/>
                <a:gd name="T13" fmla="*/ 312 h 1367"/>
                <a:gd name="T14" fmla="*/ 1134 w 1351"/>
                <a:gd name="T15" fmla="*/ 331 h 1367"/>
                <a:gd name="T16" fmla="*/ 1098 w 1351"/>
                <a:gd name="T17" fmla="*/ 193 h 1367"/>
                <a:gd name="T18" fmla="*/ 1065 w 1351"/>
                <a:gd name="T19" fmla="*/ 44 h 1367"/>
                <a:gd name="T20" fmla="*/ 1035 w 1351"/>
                <a:gd name="T21" fmla="*/ 171 h 1367"/>
                <a:gd name="T22" fmla="*/ 1031 w 1351"/>
                <a:gd name="T23" fmla="*/ 207 h 1367"/>
                <a:gd name="T24" fmla="*/ 1037 w 1351"/>
                <a:gd name="T25" fmla="*/ 323 h 1367"/>
                <a:gd name="T26" fmla="*/ 970 w 1351"/>
                <a:gd name="T27" fmla="*/ 430 h 1367"/>
                <a:gd name="T28" fmla="*/ 831 w 1351"/>
                <a:gd name="T29" fmla="*/ 376 h 1367"/>
                <a:gd name="T30" fmla="*/ 669 w 1351"/>
                <a:gd name="T31" fmla="*/ 430 h 1367"/>
                <a:gd name="T32" fmla="*/ 620 w 1351"/>
                <a:gd name="T33" fmla="*/ 423 h 1367"/>
                <a:gd name="T34" fmla="*/ 531 w 1351"/>
                <a:gd name="T35" fmla="*/ 441 h 1367"/>
                <a:gd name="T36" fmla="*/ 170 w 1351"/>
                <a:gd name="T37" fmla="*/ 320 h 1367"/>
                <a:gd name="T38" fmla="*/ 348 w 1351"/>
                <a:gd name="T39" fmla="*/ 520 h 1367"/>
                <a:gd name="T40" fmla="*/ 236 w 1351"/>
                <a:gd name="T41" fmla="*/ 534 h 1367"/>
                <a:gd name="T42" fmla="*/ 3 w 1351"/>
                <a:gd name="T43" fmla="*/ 688 h 1367"/>
                <a:gd name="T44" fmla="*/ 64 w 1351"/>
                <a:gd name="T45" fmla="*/ 679 h 1367"/>
                <a:gd name="T46" fmla="*/ 111 w 1351"/>
                <a:gd name="T47" fmla="*/ 624 h 1367"/>
                <a:gd name="T48" fmla="*/ 236 w 1351"/>
                <a:gd name="T49" fmla="*/ 590 h 1367"/>
                <a:gd name="T50" fmla="*/ 257 w 1351"/>
                <a:gd name="T51" fmla="*/ 580 h 1367"/>
                <a:gd name="T52" fmla="*/ 322 w 1351"/>
                <a:gd name="T53" fmla="*/ 727 h 1367"/>
                <a:gd name="T54" fmla="*/ 329 w 1351"/>
                <a:gd name="T55" fmla="*/ 737 h 1367"/>
                <a:gd name="T56" fmla="*/ 244 w 1351"/>
                <a:gd name="T57" fmla="*/ 769 h 1367"/>
                <a:gd name="T58" fmla="*/ 272 w 1351"/>
                <a:gd name="T59" fmla="*/ 834 h 1367"/>
                <a:gd name="T60" fmla="*/ 275 w 1351"/>
                <a:gd name="T61" fmla="*/ 877 h 1367"/>
                <a:gd name="T62" fmla="*/ 310 w 1351"/>
                <a:gd name="T63" fmla="*/ 971 h 1367"/>
                <a:gd name="T64" fmla="*/ 379 w 1351"/>
                <a:gd name="T65" fmla="*/ 1007 h 1367"/>
                <a:gd name="T66" fmla="*/ 363 w 1351"/>
                <a:gd name="T67" fmla="*/ 1020 h 1367"/>
                <a:gd name="T68" fmla="*/ 412 w 1351"/>
                <a:gd name="T69" fmla="*/ 1030 h 1367"/>
                <a:gd name="T70" fmla="*/ 427 w 1351"/>
                <a:gd name="T71" fmla="*/ 1093 h 1367"/>
                <a:gd name="T72" fmla="*/ 481 w 1351"/>
                <a:gd name="T73" fmla="*/ 1229 h 1367"/>
                <a:gd name="T74" fmla="*/ 629 w 1351"/>
                <a:gd name="T75" fmla="*/ 1206 h 1367"/>
                <a:gd name="T76" fmla="*/ 680 w 1351"/>
                <a:gd name="T77" fmla="*/ 1060 h 1367"/>
                <a:gd name="T78" fmla="*/ 846 w 1351"/>
                <a:gd name="T79" fmla="*/ 1021 h 1367"/>
                <a:gd name="T80" fmla="*/ 967 w 1351"/>
                <a:gd name="T81" fmla="*/ 1104 h 1367"/>
                <a:gd name="T82" fmla="*/ 723 w 1351"/>
                <a:gd name="T83" fmla="*/ 869 h 1367"/>
                <a:gd name="T84" fmla="*/ 842 w 1351"/>
                <a:gd name="T85" fmla="*/ 760 h 1367"/>
                <a:gd name="T86" fmla="*/ 1022 w 1351"/>
                <a:gd name="T87" fmla="*/ 613 h 1367"/>
                <a:gd name="T88" fmla="*/ 1131 w 1351"/>
                <a:gd name="T89" fmla="*/ 515 h 1367"/>
                <a:gd name="T90" fmla="*/ 1278 w 1351"/>
                <a:gd name="T91" fmla="*/ 403 h 1367"/>
                <a:gd name="T92" fmla="*/ 1324 w 1351"/>
                <a:gd name="T93" fmla="*/ 336 h 1367"/>
                <a:gd name="T94" fmla="*/ 821 w 1351"/>
                <a:gd name="T95" fmla="*/ 676 h 1367"/>
                <a:gd name="T96" fmla="*/ 666 w 1351"/>
                <a:gd name="T97" fmla="*/ 825 h 1367"/>
                <a:gd name="T98" fmla="*/ 571 w 1351"/>
                <a:gd name="T99" fmla="*/ 621 h 1367"/>
                <a:gd name="T100" fmla="*/ 586 w 1351"/>
                <a:gd name="T101" fmla="*/ 551 h 1367"/>
                <a:gd name="T102" fmla="*/ 622 w 1351"/>
                <a:gd name="T103" fmla="*/ 503 h 1367"/>
                <a:gd name="T104" fmla="*/ 646 w 1351"/>
                <a:gd name="T105" fmla="*/ 509 h 1367"/>
                <a:gd name="T106" fmla="*/ 726 w 1351"/>
                <a:gd name="T107" fmla="*/ 536 h 1367"/>
                <a:gd name="T108" fmla="*/ 747 w 1351"/>
                <a:gd name="T109" fmla="*/ 616 h 1367"/>
                <a:gd name="T110" fmla="*/ 825 w 1351"/>
                <a:gd name="T111" fmla="*/ 575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51" h="1367">
                  <a:moveTo>
                    <a:pt x="1350" y="268"/>
                  </a:moveTo>
                  <a:cubicBezTo>
                    <a:pt x="1350" y="254"/>
                    <a:pt x="1335" y="235"/>
                    <a:pt x="1318" y="220"/>
                  </a:cubicBezTo>
                  <a:cubicBezTo>
                    <a:pt x="1316" y="217"/>
                    <a:pt x="1309" y="214"/>
                    <a:pt x="1307" y="211"/>
                  </a:cubicBezTo>
                  <a:cubicBezTo>
                    <a:pt x="1305" y="181"/>
                    <a:pt x="1300" y="178"/>
                    <a:pt x="1292" y="169"/>
                  </a:cubicBezTo>
                  <a:cubicBezTo>
                    <a:pt x="1284" y="160"/>
                    <a:pt x="1263" y="144"/>
                    <a:pt x="1260" y="141"/>
                  </a:cubicBezTo>
                  <a:cubicBezTo>
                    <a:pt x="1257" y="137"/>
                    <a:pt x="1252" y="129"/>
                    <a:pt x="1252" y="122"/>
                  </a:cubicBezTo>
                  <a:cubicBezTo>
                    <a:pt x="1252" y="115"/>
                    <a:pt x="1245" y="107"/>
                    <a:pt x="1242" y="105"/>
                  </a:cubicBezTo>
                  <a:cubicBezTo>
                    <a:pt x="1239" y="103"/>
                    <a:pt x="1238" y="97"/>
                    <a:pt x="1241" y="94"/>
                  </a:cubicBezTo>
                  <a:cubicBezTo>
                    <a:pt x="1244" y="91"/>
                    <a:pt x="1252" y="79"/>
                    <a:pt x="1252" y="71"/>
                  </a:cubicBezTo>
                  <a:cubicBezTo>
                    <a:pt x="1252" y="64"/>
                    <a:pt x="1265" y="53"/>
                    <a:pt x="1269" y="50"/>
                  </a:cubicBezTo>
                  <a:cubicBezTo>
                    <a:pt x="1273" y="47"/>
                    <a:pt x="1289" y="42"/>
                    <a:pt x="1298" y="41"/>
                  </a:cubicBezTo>
                  <a:cubicBezTo>
                    <a:pt x="1301" y="41"/>
                    <a:pt x="1309" y="31"/>
                    <a:pt x="1311" y="22"/>
                  </a:cubicBezTo>
                  <a:cubicBezTo>
                    <a:pt x="1314" y="13"/>
                    <a:pt x="1301" y="5"/>
                    <a:pt x="1285" y="3"/>
                  </a:cubicBezTo>
                  <a:cubicBezTo>
                    <a:pt x="1239" y="0"/>
                    <a:pt x="1225" y="13"/>
                    <a:pt x="1217" y="18"/>
                  </a:cubicBezTo>
                  <a:cubicBezTo>
                    <a:pt x="1209" y="23"/>
                    <a:pt x="1198" y="27"/>
                    <a:pt x="1188" y="27"/>
                  </a:cubicBezTo>
                  <a:cubicBezTo>
                    <a:pt x="1188" y="27"/>
                    <a:pt x="1183" y="24"/>
                    <a:pt x="1175" y="23"/>
                  </a:cubicBezTo>
                  <a:cubicBezTo>
                    <a:pt x="1175" y="23"/>
                    <a:pt x="1141" y="39"/>
                    <a:pt x="1136" y="45"/>
                  </a:cubicBezTo>
                  <a:cubicBezTo>
                    <a:pt x="1131" y="50"/>
                    <a:pt x="1129" y="65"/>
                    <a:pt x="1140" y="83"/>
                  </a:cubicBezTo>
                  <a:cubicBezTo>
                    <a:pt x="1151" y="100"/>
                    <a:pt x="1167" y="119"/>
                    <a:pt x="1183" y="167"/>
                  </a:cubicBezTo>
                  <a:cubicBezTo>
                    <a:pt x="1199" y="216"/>
                    <a:pt x="1204" y="228"/>
                    <a:pt x="1229" y="248"/>
                  </a:cubicBezTo>
                  <a:cubicBezTo>
                    <a:pt x="1229" y="248"/>
                    <a:pt x="1229" y="255"/>
                    <a:pt x="1227" y="258"/>
                  </a:cubicBezTo>
                  <a:cubicBezTo>
                    <a:pt x="1227" y="258"/>
                    <a:pt x="1224" y="263"/>
                    <a:pt x="1226" y="266"/>
                  </a:cubicBezTo>
                  <a:cubicBezTo>
                    <a:pt x="1235" y="271"/>
                    <a:pt x="1235" y="272"/>
                    <a:pt x="1237" y="275"/>
                  </a:cubicBezTo>
                  <a:cubicBezTo>
                    <a:pt x="1236" y="278"/>
                    <a:pt x="1237" y="279"/>
                    <a:pt x="1240" y="280"/>
                  </a:cubicBezTo>
                  <a:cubicBezTo>
                    <a:pt x="1240" y="280"/>
                    <a:pt x="1239" y="284"/>
                    <a:pt x="1238" y="284"/>
                  </a:cubicBezTo>
                  <a:cubicBezTo>
                    <a:pt x="1236" y="284"/>
                    <a:pt x="1230" y="288"/>
                    <a:pt x="1229" y="290"/>
                  </a:cubicBezTo>
                  <a:cubicBezTo>
                    <a:pt x="1227" y="292"/>
                    <a:pt x="1228" y="295"/>
                    <a:pt x="1232" y="299"/>
                  </a:cubicBezTo>
                  <a:cubicBezTo>
                    <a:pt x="1232" y="299"/>
                    <a:pt x="1220" y="307"/>
                    <a:pt x="1215" y="312"/>
                  </a:cubicBezTo>
                  <a:cubicBezTo>
                    <a:pt x="1210" y="317"/>
                    <a:pt x="1197" y="325"/>
                    <a:pt x="1191" y="327"/>
                  </a:cubicBezTo>
                  <a:cubicBezTo>
                    <a:pt x="1186" y="328"/>
                    <a:pt x="1180" y="337"/>
                    <a:pt x="1169" y="346"/>
                  </a:cubicBezTo>
                  <a:cubicBezTo>
                    <a:pt x="1157" y="355"/>
                    <a:pt x="1145" y="361"/>
                    <a:pt x="1136" y="362"/>
                  </a:cubicBezTo>
                  <a:cubicBezTo>
                    <a:pt x="1138" y="349"/>
                    <a:pt x="1136" y="337"/>
                    <a:pt x="1134" y="331"/>
                  </a:cubicBezTo>
                  <a:cubicBezTo>
                    <a:pt x="1133" y="325"/>
                    <a:pt x="1128" y="312"/>
                    <a:pt x="1127" y="306"/>
                  </a:cubicBezTo>
                  <a:cubicBezTo>
                    <a:pt x="1127" y="301"/>
                    <a:pt x="1121" y="294"/>
                    <a:pt x="1121" y="287"/>
                  </a:cubicBezTo>
                  <a:cubicBezTo>
                    <a:pt x="1121" y="279"/>
                    <a:pt x="1118" y="272"/>
                    <a:pt x="1115" y="268"/>
                  </a:cubicBezTo>
                  <a:cubicBezTo>
                    <a:pt x="1113" y="259"/>
                    <a:pt x="1100" y="203"/>
                    <a:pt x="1098" y="193"/>
                  </a:cubicBezTo>
                  <a:cubicBezTo>
                    <a:pt x="1095" y="184"/>
                    <a:pt x="1098" y="171"/>
                    <a:pt x="1100" y="154"/>
                  </a:cubicBezTo>
                  <a:cubicBezTo>
                    <a:pt x="1101" y="137"/>
                    <a:pt x="1096" y="116"/>
                    <a:pt x="1094" y="106"/>
                  </a:cubicBezTo>
                  <a:cubicBezTo>
                    <a:pt x="1092" y="95"/>
                    <a:pt x="1096" y="66"/>
                    <a:pt x="1097" y="57"/>
                  </a:cubicBezTo>
                  <a:cubicBezTo>
                    <a:pt x="1098" y="49"/>
                    <a:pt x="1077" y="45"/>
                    <a:pt x="1065" y="44"/>
                  </a:cubicBezTo>
                  <a:cubicBezTo>
                    <a:pt x="1052" y="44"/>
                    <a:pt x="1038" y="46"/>
                    <a:pt x="1035" y="53"/>
                  </a:cubicBezTo>
                  <a:cubicBezTo>
                    <a:pt x="1032" y="59"/>
                    <a:pt x="1033" y="89"/>
                    <a:pt x="1033" y="100"/>
                  </a:cubicBezTo>
                  <a:cubicBezTo>
                    <a:pt x="1033" y="111"/>
                    <a:pt x="1034" y="117"/>
                    <a:pt x="1036" y="124"/>
                  </a:cubicBezTo>
                  <a:cubicBezTo>
                    <a:pt x="1036" y="124"/>
                    <a:pt x="1035" y="142"/>
                    <a:pt x="1035" y="171"/>
                  </a:cubicBezTo>
                  <a:cubicBezTo>
                    <a:pt x="1035" y="171"/>
                    <a:pt x="1035" y="171"/>
                    <a:pt x="1033" y="172"/>
                  </a:cubicBezTo>
                  <a:cubicBezTo>
                    <a:pt x="1033" y="172"/>
                    <a:pt x="1031" y="176"/>
                    <a:pt x="1031" y="180"/>
                  </a:cubicBezTo>
                  <a:cubicBezTo>
                    <a:pt x="1031" y="181"/>
                    <a:pt x="1031" y="183"/>
                    <a:pt x="1034" y="186"/>
                  </a:cubicBezTo>
                  <a:cubicBezTo>
                    <a:pt x="1034" y="186"/>
                    <a:pt x="1034" y="189"/>
                    <a:pt x="1031" y="207"/>
                  </a:cubicBezTo>
                  <a:cubicBezTo>
                    <a:pt x="1029" y="225"/>
                    <a:pt x="1031" y="252"/>
                    <a:pt x="1030" y="273"/>
                  </a:cubicBezTo>
                  <a:cubicBezTo>
                    <a:pt x="1030" y="273"/>
                    <a:pt x="1026" y="281"/>
                    <a:pt x="1026" y="284"/>
                  </a:cubicBezTo>
                  <a:cubicBezTo>
                    <a:pt x="1026" y="287"/>
                    <a:pt x="1027" y="294"/>
                    <a:pt x="1028" y="297"/>
                  </a:cubicBezTo>
                  <a:cubicBezTo>
                    <a:pt x="1029" y="300"/>
                    <a:pt x="1034" y="312"/>
                    <a:pt x="1037" y="323"/>
                  </a:cubicBezTo>
                  <a:cubicBezTo>
                    <a:pt x="1038" y="328"/>
                    <a:pt x="1037" y="337"/>
                    <a:pt x="1037" y="353"/>
                  </a:cubicBezTo>
                  <a:cubicBezTo>
                    <a:pt x="1037" y="356"/>
                    <a:pt x="1036" y="358"/>
                    <a:pt x="1031" y="361"/>
                  </a:cubicBezTo>
                  <a:cubicBezTo>
                    <a:pt x="1021" y="368"/>
                    <a:pt x="997" y="381"/>
                    <a:pt x="992" y="388"/>
                  </a:cubicBezTo>
                  <a:cubicBezTo>
                    <a:pt x="987" y="396"/>
                    <a:pt x="971" y="417"/>
                    <a:pt x="970" y="430"/>
                  </a:cubicBezTo>
                  <a:cubicBezTo>
                    <a:pt x="970" y="430"/>
                    <a:pt x="954" y="427"/>
                    <a:pt x="940" y="425"/>
                  </a:cubicBezTo>
                  <a:cubicBezTo>
                    <a:pt x="926" y="424"/>
                    <a:pt x="887" y="417"/>
                    <a:pt x="874" y="417"/>
                  </a:cubicBezTo>
                  <a:cubicBezTo>
                    <a:pt x="874" y="417"/>
                    <a:pt x="865" y="414"/>
                    <a:pt x="856" y="413"/>
                  </a:cubicBezTo>
                  <a:cubicBezTo>
                    <a:pt x="851" y="402"/>
                    <a:pt x="840" y="384"/>
                    <a:pt x="831" y="376"/>
                  </a:cubicBezTo>
                  <a:cubicBezTo>
                    <a:pt x="823" y="369"/>
                    <a:pt x="814" y="366"/>
                    <a:pt x="787" y="373"/>
                  </a:cubicBezTo>
                  <a:cubicBezTo>
                    <a:pt x="761" y="381"/>
                    <a:pt x="729" y="399"/>
                    <a:pt x="715" y="412"/>
                  </a:cubicBezTo>
                  <a:cubicBezTo>
                    <a:pt x="701" y="425"/>
                    <a:pt x="687" y="429"/>
                    <a:pt x="674" y="432"/>
                  </a:cubicBezTo>
                  <a:cubicBezTo>
                    <a:pt x="674" y="432"/>
                    <a:pt x="670" y="430"/>
                    <a:pt x="669" y="430"/>
                  </a:cubicBezTo>
                  <a:cubicBezTo>
                    <a:pt x="668" y="430"/>
                    <a:pt x="663" y="432"/>
                    <a:pt x="659" y="434"/>
                  </a:cubicBezTo>
                  <a:cubicBezTo>
                    <a:pt x="652" y="434"/>
                    <a:pt x="646" y="436"/>
                    <a:pt x="642" y="439"/>
                  </a:cubicBezTo>
                  <a:cubicBezTo>
                    <a:pt x="635" y="439"/>
                    <a:pt x="630" y="435"/>
                    <a:pt x="622" y="432"/>
                  </a:cubicBezTo>
                  <a:cubicBezTo>
                    <a:pt x="622" y="432"/>
                    <a:pt x="620" y="426"/>
                    <a:pt x="620" y="423"/>
                  </a:cubicBezTo>
                  <a:cubicBezTo>
                    <a:pt x="620" y="420"/>
                    <a:pt x="614" y="421"/>
                    <a:pt x="612" y="423"/>
                  </a:cubicBezTo>
                  <a:cubicBezTo>
                    <a:pt x="611" y="425"/>
                    <a:pt x="611" y="429"/>
                    <a:pt x="607" y="430"/>
                  </a:cubicBezTo>
                  <a:cubicBezTo>
                    <a:pt x="604" y="429"/>
                    <a:pt x="586" y="414"/>
                    <a:pt x="578" y="414"/>
                  </a:cubicBezTo>
                  <a:cubicBezTo>
                    <a:pt x="570" y="414"/>
                    <a:pt x="555" y="422"/>
                    <a:pt x="531" y="441"/>
                  </a:cubicBezTo>
                  <a:cubicBezTo>
                    <a:pt x="531" y="441"/>
                    <a:pt x="500" y="446"/>
                    <a:pt x="387" y="476"/>
                  </a:cubicBezTo>
                  <a:cubicBezTo>
                    <a:pt x="387" y="476"/>
                    <a:pt x="369" y="438"/>
                    <a:pt x="347" y="413"/>
                  </a:cubicBezTo>
                  <a:cubicBezTo>
                    <a:pt x="326" y="387"/>
                    <a:pt x="297" y="364"/>
                    <a:pt x="280" y="356"/>
                  </a:cubicBezTo>
                  <a:cubicBezTo>
                    <a:pt x="262" y="347"/>
                    <a:pt x="205" y="328"/>
                    <a:pt x="170" y="320"/>
                  </a:cubicBezTo>
                  <a:cubicBezTo>
                    <a:pt x="164" y="318"/>
                    <a:pt x="159" y="318"/>
                    <a:pt x="163" y="325"/>
                  </a:cubicBezTo>
                  <a:cubicBezTo>
                    <a:pt x="172" y="339"/>
                    <a:pt x="227" y="369"/>
                    <a:pt x="245" y="381"/>
                  </a:cubicBezTo>
                  <a:cubicBezTo>
                    <a:pt x="263" y="394"/>
                    <a:pt x="285" y="402"/>
                    <a:pt x="301" y="416"/>
                  </a:cubicBezTo>
                  <a:cubicBezTo>
                    <a:pt x="316" y="430"/>
                    <a:pt x="323" y="460"/>
                    <a:pt x="348" y="520"/>
                  </a:cubicBezTo>
                  <a:cubicBezTo>
                    <a:pt x="348" y="520"/>
                    <a:pt x="324" y="526"/>
                    <a:pt x="246" y="546"/>
                  </a:cubicBezTo>
                  <a:cubicBezTo>
                    <a:pt x="244" y="540"/>
                    <a:pt x="244" y="540"/>
                    <a:pt x="244" y="540"/>
                  </a:cubicBezTo>
                  <a:cubicBezTo>
                    <a:pt x="236" y="539"/>
                    <a:pt x="236" y="539"/>
                    <a:pt x="236" y="539"/>
                  </a:cubicBezTo>
                  <a:cubicBezTo>
                    <a:pt x="236" y="534"/>
                    <a:pt x="236" y="534"/>
                    <a:pt x="236" y="534"/>
                  </a:cubicBezTo>
                  <a:cubicBezTo>
                    <a:pt x="27" y="589"/>
                    <a:pt x="27" y="589"/>
                    <a:pt x="27" y="589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0" y="622"/>
                    <a:pt x="3" y="672"/>
                    <a:pt x="2" y="676"/>
                  </a:cubicBezTo>
                  <a:cubicBezTo>
                    <a:pt x="1" y="680"/>
                    <a:pt x="2" y="686"/>
                    <a:pt x="3" y="688"/>
                  </a:cubicBezTo>
                  <a:cubicBezTo>
                    <a:pt x="5" y="691"/>
                    <a:pt x="15" y="695"/>
                    <a:pt x="24" y="696"/>
                  </a:cubicBezTo>
                  <a:cubicBezTo>
                    <a:pt x="34" y="696"/>
                    <a:pt x="46" y="690"/>
                    <a:pt x="48" y="688"/>
                  </a:cubicBezTo>
                  <a:cubicBezTo>
                    <a:pt x="51" y="687"/>
                    <a:pt x="57" y="687"/>
                    <a:pt x="63" y="687"/>
                  </a:cubicBezTo>
                  <a:cubicBezTo>
                    <a:pt x="63" y="687"/>
                    <a:pt x="64" y="683"/>
                    <a:pt x="64" y="679"/>
                  </a:cubicBezTo>
                  <a:cubicBezTo>
                    <a:pt x="63" y="677"/>
                    <a:pt x="56" y="675"/>
                    <a:pt x="60" y="671"/>
                  </a:cubicBezTo>
                  <a:cubicBezTo>
                    <a:pt x="67" y="667"/>
                    <a:pt x="66" y="657"/>
                    <a:pt x="66" y="652"/>
                  </a:cubicBezTo>
                  <a:cubicBezTo>
                    <a:pt x="71" y="634"/>
                    <a:pt x="71" y="634"/>
                    <a:pt x="71" y="634"/>
                  </a:cubicBezTo>
                  <a:cubicBezTo>
                    <a:pt x="71" y="634"/>
                    <a:pt x="94" y="629"/>
                    <a:pt x="111" y="624"/>
                  </a:cubicBezTo>
                  <a:cubicBezTo>
                    <a:pt x="127" y="618"/>
                    <a:pt x="144" y="611"/>
                    <a:pt x="154" y="604"/>
                  </a:cubicBezTo>
                  <a:cubicBezTo>
                    <a:pt x="154" y="604"/>
                    <a:pt x="152" y="604"/>
                    <a:pt x="216" y="589"/>
                  </a:cubicBezTo>
                  <a:cubicBezTo>
                    <a:pt x="217" y="590"/>
                    <a:pt x="217" y="590"/>
                    <a:pt x="217" y="590"/>
                  </a:cubicBezTo>
                  <a:cubicBezTo>
                    <a:pt x="217" y="590"/>
                    <a:pt x="229" y="590"/>
                    <a:pt x="236" y="590"/>
                  </a:cubicBezTo>
                  <a:cubicBezTo>
                    <a:pt x="236" y="590"/>
                    <a:pt x="237" y="598"/>
                    <a:pt x="246" y="597"/>
                  </a:cubicBezTo>
                  <a:cubicBezTo>
                    <a:pt x="246" y="597"/>
                    <a:pt x="246" y="597"/>
                    <a:pt x="247" y="593"/>
                  </a:cubicBezTo>
                  <a:cubicBezTo>
                    <a:pt x="247" y="593"/>
                    <a:pt x="247" y="593"/>
                    <a:pt x="249" y="593"/>
                  </a:cubicBezTo>
                  <a:cubicBezTo>
                    <a:pt x="258" y="592"/>
                    <a:pt x="257" y="586"/>
                    <a:pt x="257" y="580"/>
                  </a:cubicBezTo>
                  <a:cubicBezTo>
                    <a:pt x="257" y="580"/>
                    <a:pt x="297" y="569"/>
                    <a:pt x="359" y="554"/>
                  </a:cubicBezTo>
                  <a:cubicBezTo>
                    <a:pt x="359" y="598"/>
                    <a:pt x="353" y="613"/>
                    <a:pt x="350" y="625"/>
                  </a:cubicBezTo>
                  <a:cubicBezTo>
                    <a:pt x="347" y="636"/>
                    <a:pt x="325" y="665"/>
                    <a:pt x="322" y="680"/>
                  </a:cubicBezTo>
                  <a:cubicBezTo>
                    <a:pt x="319" y="695"/>
                    <a:pt x="320" y="705"/>
                    <a:pt x="322" y="727"/>
                  </a:cubicBezTo>
                  <a:cubicBezTo>
                    <a:pt x="322" y="727"/>
                    <a:pt x="324" y="727"/>
                    <a:pt x="326" y="725"/>
                  </a:cubicBezTo>
                  <a:cubicBezTo>
                    <a:pt x="326" y="723"/>
                    <a:pt x="330" y="714"/>
                    <a:pt x="342" y="699"/>
                  </a:cubicBezTo>
                  <a:cubicBezTo>
                    <a:pt x="342" y="699"/>
                    <a:pt x="351" y="705"/>
                    <a:pt x="351" y="706"/>
                  </a:cubicBezTo>
                  <a:cubicBezTo>
                    <a:pt x="352" y="707"/>
                    <a:pt x="339" y="723"/>
                    <a:pt x="329" y="737"/>
                  </a:cubicBezTo>
                  <a:cubicBezTo>
                    <a:pt x="329" y="737"/>
                    <a:pt x="321" y="737"/>
                    <a:pt x="318" y="737"/>
                  </a:cubicBezTo>
                  <a:cubicBezTo>
                    <a:pt x="315" y="724"/>
                    <a:pt x="303" y="724"/>
                    <a:pt x="298" y="725"/>
                  </a:cubicBezTo>
                  <a:cubicBezTo>
                    <a:pt x="293" y="725"/>
                    <a:pt x="285" y="732"/>
                    <a:pt x="286" y="747"/>
                  </a:cubicBezTo>
                  <a:cubicBezTo>
                    <a:pt x="286" y="747"/>
                    <a:pt x="261" y="759"/>
                    <a:pt x="244" y="769"/>
                  </a:cubicBezTo>
                  <a:cubicBezTo>
                    <a:pt x="228" y="780"/>
                    <a:pt x="223" y="801"/>
                    <a:pt x="225" y="815"/>
                  </a:cubicBezTo>
                  <a:cubicBezTo>
                    <a:pt x="227" y="830"/>
                    <a:pt x="245" y="837"/>
                    <a:pt x="251" y="837"/>
                  </a:cubicBezTo>
                  <a:cubicBezTo>
                    <a:pt x="258" y="837"/>
                    <a:pt x="263" y="837"/>
                    <a:pt x="272" y="830"/>
                  </a:cubicBezTo>
                  <a:cubicBezTo>
                    <a:pt x="272" y="834"/>
                    <a:pt x="272" y="834"/>
                    <a:pt x="272" y="834"/>
                  </a:cubicBezTo>
                  <a:cubicBezTo>
                    <a:pt x="270" y="837"/>
                    <a:pt x="270" y="837"/>
                    <a:pt x="270" y="837"/>
                  </a:cubicBezTo>
                  <a:cubicBezTo>
                    <a:pt x="270" y="841"/>
                    <a:pt x="270" y="841"/>
                    <a:pt x="270" y="841"/>
                  </a:cubicBezTo>
                  <a:cubicBezTo>
                    <a:pt x="275" y="845"/>
                    <a:pt x="275" y="845"/>
                    <a:pt x="275" y="845"/>
                  </a:cubicBezTo>
                  <a:cubicBezTo>
                    <a:pt x="275" y="845"/>
                    <a:pt x="274" y="860"/>
                    <a:pt x="275" y="877"/>
                  </a:cubicBezTo>
                  <a:cubicBezTo>
                    <a:pt x="275" y="877"/>
                    <a:pt x="273" y="883"/>
                    <a:pt x="273" y="885"/>
                  </a:cubicBezTo>
                  <a:cubicBezTo>
                    <a:pt x="273" y="885"/>
                    <a:pt x="275" y="886"/>
                    <a:pt x="277" y="887"/>
                  </a:cubicBezTo>
                  <a:cubicBezTo>
                    <a:pt x="286" y="911"/>
                    <a:pt x="300" y="929"/>
                    <a:pt x="328" y="960"/>
                  </a:cubicBezTo>
                  <a:cubicBezTo>
                    <a:pt x="310" y="971"/>
                    <a:pt x="310" y="971"/>
                    <a:pt x="310" y="971"/>
                  </a:cubicBezTo>
                  <a:cubicBezTo>
                    <a:pt x="313" y="976"/>
                    <a:pt x="313" y="976"/>
                    <a:pt x="313" y="976"/>
                  </a:cubicBezTo>
                  <a:cubicBezTo>
                    <a:pt x="313" y="976"/>
                    <a:pt x="321" y="970"/>
                    <a:pt x="332" y="963"/>
                  </a:cubicBezTo>
                  <a:cubicBezTo>
                    <a:pt x="339" y="972"/>
                    <a:pt x="362" y="999"/>
                    <a:pt x="381" y="1005"/>
                  </a:cubicBezTo>
                  <a:cubicBezTo>
                    <a:pt x="379" y="1007"/>
                    <a:pt x="379" y="1007"/>
                    <a:pt x="379" y="1007"/>
                  </a:cubicBezTo>
                  <a:cubicBezTo>
                    <a:pt x="361" y="1009"/>
                    <a:pt x="361" y="1009"/>
                    <a:pt x="361" y="1009"/>
                  </a:cubicBezTo>
                  <a:cubicBezTo>
                    <a:pt x="361" y="1012"/>
                    <a:pt x="361" y="1012"/>
                    <a:pt x="361" y="1012"/>
                  </a:cubicBezTo>
                  <a:cubicBezTo>
                    <a:pt x="361" y="1012"/>
                    <a:pt x="362" y="1012"/>
                    <a:pt x="378" y="1011"/>
                  </a:cubicBezTo>
                  <a:cubicBezTo>
                    <a:pt x="378" y="1011"/>
                    <a:pt x="376" y="1013"/>
                    <a:pt x="363" y="1020"/>
                  </a:cubicBezTo>
                  <a:cubicBezTo>
                    <a:pt x="363" y="1022"/>
                    <a:pt x="363" y="1022"/>
                    <a:pt x="363" y="1022"/>
                  </a:cubicBezTo>
                  <a:cubicBezTo>
                    <a:pt x="368" y="1023"/>
                    <a:pt x="368" y="1023"/>
                    <a:pt x="368" y="1023"/>
                  </a:cubicBezTo>
                  <a:cubicBezTo>
                    <a:pt x="368" y="1023"/>
                    <a:pt x="379" y="1017"/>
                    <a:pt x="389" y="1013"/>
                  </a:cubicBezTo>
                  <a:cubicBezTo>
                    <a:pt x="389" y="1013"/>
                    <a:pt x="409" y="1027"/>
                    <a:pt x="412" y="1030"/>
                  </a:cubicBezTo>
                  <a:cubicBezTo>
                    <a:pt x="416" y="1033"/>
                    <a:pt x="414" y="1040"/>
                    <a:pt x="412" y="1043"/>
                  </a:cubicBezTo>
                  <a:cubicBezTo>
                    <a:pt x="410" y="1045"/>
                    <a:pt x="406" y="1052"/>
                    <a:pt x="411" y="1057"/>
                  </a:cubicBezTo>
                  <a:cubicBezTo>
                    <a:pt x="416" y="1064"/>
                    <a:pt x="425" y="1074"/>
                    <a:pt x="427" y="1077"/>
                  </a:cubicBezTo>
                  <a:cubicBezTo>
                    <a:pt x="428" y="1079"/>
                    <a:pt x="427" y="1088"/>
                    <a:pt x="427" y="1093"/>
                  </a:cubicBezTo>
                  <a:cubicBezTo>
                    <a:pt x="427" y="1098"/>
                    <a:pt x="437" y="1102"/>
                    <a:pt x="446" y="1102"/>
                  </a:cubicBezTo>
                  <a:cubicBezTo>
                    <a:pt x="446" y="1102"/>
                    <a:pt x="464" y="1159"/>
                    <a:pt x="483" y="1205"/>
                  </a:cubicBezTo>
                  <a:cubicBezTo>
                    <a:pt x="483" y="1205"/>
                    <a:pt x="481" y="1208"/>
                    <a:pt x="479" y="1211"/>
                  </a:cubicBezTo>
                  <a:cubicBezTo>
                    <a:pt x="477" y="1215"/>
                    <a:pt x="481" y="1223"/>
                    <a:pt x="481" y="1229"/>
                  </a:cubicBezTo>
                  <a:cubicBezTo>
                    <a:pt x="481" y="1234"/>
                    <a:pt x="495" y="1262"/>
                    <a:pt x="497" y="1267"/>
                  </a:cubicBezTo>
                  <a:cubicBezTo>
                    <a:pt x="499" y="1272"/>
                    <a:pt x="502" y="1276"/>
                    <a:pt x="507" y="1295"/>
                  </a:cubicBezTo>
                  <a:cubicBezTo>
                    <a:pt x="515" y="1330"/>
                    <a:pt x="567" y="1367"/>
                    <a:pt x="615" y="1343"/>
                  </a:cubicBezTo>
                  <a:cubicBezTo>
                    <a:pt x="673" y="1310"/>
                    <a:pt x="674" y="1252"/>
                    <a:pt x="629" y="1206"/>
                  </a:cubicBezTo>
                  <a:cubicBezTo>
                    <a:pt x="584" y="1159"/>
                    <a:pt x="549" y="1080"/>
                    <a:pt x="539" y="1063"/>
                  </a:cubicBezTo>
                  <a:cubicBezTo>
                    <a:pt x="565" y="1031"/>
                    <a:pt x="571" y="1015"/>
                    <a:pt x="575" y="995"/>
                  </a:cubicBezTo>
                  <a:cubicBezTo>
                    <a:pt x="575" y="995"/>
                    <a:pt x="589" y="994"/>
                    <a:pt x="614" y="992"/>
                  </a:cubicBezTo>
                  <a:cubicBezTo>
                    <a:pt x="614" y="992"/>
                    <a:pt x="634" y="1014"/>
                    <a:pt x="680" y="1060"/>
                  </a:cubicBezTo>
                  <a:cubicBezTo>
                    <a:pt x="688" y="1066"/>
                    <a:pt x="690" y="1067"/>
                    <a:pt x="703" y="1067"/>
                  </a:cubicBezTo>
                  <a:cubicBezTo>
                    <a:pt x="703" y="1067"/>
                    <a:pt x="707" y="1068"/>
                    <a:pt x="716" y="1068"/>
                  </a:cubicBezTo>
                  <a:cubicBezTo>
                    <a:pt x="731" y="1068"/>
                    <a:pt x="796" y="1050"/>
                    <a:pt x="837" y="1036"/>
                  </a:cubicBezTo>
                  <a:cubicBezTo>
                    <a:pt x="842" y="1035"/>
                    <a:pt x="846" y="1026"/>
                    <a:pt x="846" y="1021"/>
                  </a:cubicBezTo>
                  <a:cubicBezTo>
                    <a:pt x="879" y="1035"/>
                    <a:pt x="885" y="1053"/>
                    <a:pt x="889" y="1059"/>
                  </a:cubicBezTo>
                  <a:cubicBezTo>
                    <a:pt x="893" y="1065"/>
                    <a:pt x="896" y="1066"/>
                    <a:pt x="901" y="1068"/>
                  </a:cubicBezTo>
                  <a:cubicBezTo>
                    <a:pt x="907" y="1070"/>
                    <a:pt x="942" y="1096"/>
                    <a:pt x="968" y="1110"/>
                  </a:cubicBezTo>
                  <a:cubicBezTo>
                    <a:pt x="969" y="1111"/>
                    <a:pt x="970" y="1109"/>
                    <a:pt x="967" y="1104"/>
                  </a:cubicBezTo>
                  <a:cubicBezTo>
                    <a:pt x="906" y="1029"/>
                    <a:pt x="866" y="988"/>
                    <a:pt x="833" y="956"/>
                  </a:cubicBezTo>
                  <a:cubicBezTo>
                    <a:pt x="838" y="950"/>
                    <a:pt x="830" y="944"/>
                    <a:pt x="826" y="939"/>
                  </a:cubicBezTo>
                  <a:cubicBezTo>
                    <a:pt x="822" y="935"/>
                    <a:pt x="772" y="904"/>
                    <a:pt x="729" y="875"/>
                  </a:cubicBezTo>
                  <a:cubicBezTo>
                    <a:pt x="728" y="874"/>
                    <a:pt x="725" y="872"/>
                    <a:pt x="723" y="869"/>
                  </a:cubicBezTo>
                  <a:cubicBezTo>
                    <a:pt x="725" y="865"/>
                    <a:pt x="727" y="858"/>
                    <a:pt x="728" y="854"/>
                  </a:cubicBezTo>
                  <a:cubicBezTo>
                    <a:pt x="728" y="853"/>
                    <a:pt x="737" y="848"/>
                    <a:pt x="743" y="844"/>
                  </a:cubicBezTo>
                  <a:cubicBezTo>
                    <a:pt x="799" y="805"/>
                    <a:pt x="822" y="777"/>
                    <a:pt x="833" y="760"/>
                  </a:cubicBezTo>
                  <a:cubicBezTo>
                    <a:pt x="834" y="759"/>
                    <a:pt x="836" y="760"/>
                    <a:pt x="842" y="760"/>
                  </a:cubicBezTo>
                  <a:cubicBezTo>
                    <a:pt x="842" y="760"/>
                    <a:pt x="858" y="731"/>
                    <a:pt x="862" y="725"/>
                  </a:cubicBezTo>
                  <a:cubicBezTo>
                    <a:pt x="866" y="719"/>
                    <a:pt x="879" y="707"/>
                    <a:pt x="901" y="673"/>
                  </a:cubicBezTo>
                  <a:cubicBezTo>
                    <a:pt x="903" y="671"/>
                    <a:pt x="918" y="661"/>
                    <a:pt x="937" y="642"/>
                  </a:cubicBezTo>
                  <a:cubicBezTo>
                    <a:pt x="975" y="634"/>
                    <a:pt x="1000" y="623"/>
                    <a:pt x="1022" y="613"/>
                  </a:cubicBezTo>
                  <a:cubicBezTo>
                    <a:pt x="1044" y="603"/>
                    <a:pt x="1057" y="582"/>
                    <a:pt x="1067" y="571"/>
                  </a:cubicBezTo>
                  <a:cubicBezTo>
                    <a:pt x="1091" y="561"/>
                    <a:pt x="1097" y="554"/>
                    <a:pt x="1097" y="548"/>
                  </a:cubicBezTo>
                  <a:cubicBezTo>
                    <a:pt x="1097" y="539"/>
                    <a:pt x="1100" y="536"/>
                    <a:pt x="1106" y="531"/>
                  </a:cubicBezTo>
                  <a:cubicBezTo>
                    <a:pt x="1123" y="531"/>
                    <a:pt x="1125" y="525"/>
                    <a:pt x="1131" y="515"/>
                  </a:cubicBezTo>
                  <a:cubicBezTo>
                    <a:pt x="1141" y="511"/>
                    <a:pt x="1148" y="503"/>
                    <a:pt x="1152" y="499"/>
                  </a:cubicBezTo>
                  <a:cubicBezTo>
                    <a:pt x="1156" y="494"/>
                    <a:pt x="1170" y="483"/>
                    <a:pt x="1178" y="479"/>
                  </a:cubicBezTo>
                  <a:cubicBezTo>
                    <a:pt x="1186" y="475"/>
                    <a:pt x="1213" y="460"/>
                    <a:pt x="1220" y="453"/>
                  </a:cubicBezTo>
                  <a:cubicBezTo>
                    <a:pt x="1227" y="447"/>
                    <a:pt x="1264" y="414"/>
                    <a:pt x="1278" y="403"/>
                  </a:cubicBezTo>
                  <a:cubicBezTo>
                    <a:pt x="1280" y="399"/>
                    <a:pt x="1283" y="389"/>
                    <a:pt x="1286" y="384"/>
                  </a:cubicBezTo>
                  <a:cubicBezTo>
                    <a:pt x="1295" y="370"/>
                    <a:pt x="1309" y="363"/>
                    <a:pt x="1315" y="360"/>
                  </a:cubicBezTo>
                  <a:cubicBezTo>
                    <a:pt x="1320" y="357"/>
                    <a:pt x="1323" y="354"/>
                    <a:pt x="1324" y="347"/>
                  </a:cubicBezTo>
                  <a:cubicBezTo>
                    <a:pt x="1324" y="347"/>
                    <a:pt x="1321" y="340"/>
                    <a:pt x="1324" y="336"/>
                  </a:cubicBezTo>
                  <a:cubicBezTo>
                    <a:pt x="1326" y="333"/>
                    <a:pt x="1335" y="325"/>
                    <a:pt x="1338" y="319"/>
                  </a:cubicBezTo>
                  <a:cubicBezTo>
                    <a:pt x="1348" y="301"/>
                    <a:pt x="1351" y="282"/>
                    <a:pt x="1350" y="268"/>
                  </a:cubicBezTo>
                  <a:close/>
                  <a:moveTo>
                    <a:pt x="835" y="634"/>
                  </a:moveTo>
                  <a:cubicBezTo>
                    <a:pt x="835" y="649"/>
                    <a:pt x="829" y="662"/>
                    <a:pt x="821" y="676"/>
                  </a:cubicBezTo>
                  <a:cubicBezTo>
                    <a:pt x="813" y="690"/>
                    <a:pt x="798" y="716"/>
                    <a:pt x="779" y="737"/>
                  </a:cubicBezTo>
                  <a:cubicBezTo>
                    <a:pt x="761" y="758"/>
                    <a:pt x="745" y="784"/>
                    <a:pt x="729" y="799"/>
                  </a:cubicBezTo>
                  <a:cubicBezTo>
                    <a:pt x="713" y="813"/>
                    <a:pt x="701" y="823"/>
                    <a:pt x="699" y="825"/>
                  </a:cubicBezTo>
                  <a:cubicBezTo>
                    <a:pt x="678" y="826"/>
                    <a:pt x="666" y="825"/>
                    <a:pt x="666" y="825"/>
                  </a:cubicBezTo>
                  <a:cubicBezTo>
                    <a:pt x="656" y="819"/>
                    <a:pt x="652" y="811"/>
                    <a:pt x="645" y="799"/>
                  </a:cubicBezTo>
                  <a:cubicBezTo>
                    <a:pt x="638" y="786"/>
                    <a:pt x="607" y="730"/>
                    <a:pt x="601" y="703"/>
                  </a:cubicBezTo>
                  <a:cubicBezTo>
                    <a:pt x="595" y="676"/>
                    <a:pt x="580" y="628"/>
                    <a:pt x="573" y="620"/>
                  </a:cubicBezTo>
                  <a:cubicBezTo>
                    <a:pt x="571" y="621"/>
                    <a:pt x="571" y="621"/>
                    <a:pt x="571" y="621"/>
                  </a:cubicBezTo>
                  <a:cubicBezTo>
                    <a:pt x="570" y="606"/>
                    <a:pt x="571" y="605"/>
                    <a:pt x="571" y="605"/>
                  </a:cubicBezTo>
                  <a:cubicBezTo>
                    <a:pt x="577" y="600"/>
                    <a:pt x="578" y="599"/>
                    <a:pt x="578" y="599"/>
                  </a:cubicBezTo>
                  <a:cubicBezTo>
                    <a:pt x="578" y="593"/>
                    <a:pt x="579" y="585"/>
                    <a:pt x="575" y="581"/>
                  </a:cubicBezTo>
                  <a:cubicBezTo>
                    <a:pt x="580" y="573"/>
                    <a:pt x="586" y="561"/>
                    <a:pt x="586" y="551"/>
                  </a:cubicBezTo>
                  <a:cubicBezTo>
                    <a:pt x="586" y="541"/>
                    <a:pt x="587" y="530"/>
                    <a:pt x="570" y="511"/>
                  </a:cubicBezTo>
                  <a:cubicBezTo>
                    <a:pt x="581" y="510"/>
                    <a:pt x="593" y="507"/>
                    <a:pt x="595" y="503"/>
                  </a:cubicBezTo>
                  <a:cubicBezTo>
                    <a:pt x="598" y="500"/>
                    <a:pt x="609" y="498"/>
                    <a:pt x="612" y="500"/>
                  </a:cubicBezTo>
                  <a:cubicBezTo>
                    <a:pt x="615" y="503"/>
                    <a:pt x="621" y="503"/>
                    <a:pt x="622" y="503"/>
                  </a:cubicBezTo>
                  <a:cubicBezTo>
                    <a:pt x="623" y="503"/>
                    <a:pt x="628" y="494"/>
                    <a:pt x="632" y="496"/>
                  </a:cubicBezTo>
                  <a:cubicBezTo>
                    <a:pt x="636" y="499"/>
                    <a:pt x="641" y="501"/>
                    <a:pt x="646" y="498"/>
                  </a:cubicBezTo>
                  <a:cubicBezTo>
                    <a:pt x="657" y="490"/>
                    <a:pt x="666" y="481"/>
                    <a:pt x="674" y="480"/>
                  </a:cubicBezTo>
                  <a:cubicBezTo>
                    <a:pt x="665" y="490"/>
                    <a:pt x="646" y="509"/>
                    <a:pt x="646" y="509"/>
                  </a:cubicBezTo>
                  <a:cubicBezTo>
                    <a:pt x="645" y="512"/>
                    <a:pt x="647" y="519"/>
                    <a:pt x="649" y="523"/>
                  </a:cubicBezTo>
                  <a:cubicBezTo>
                    <a:pt x="651" y="527"/>
                    <a:pt x="660" y="538"/>
                    <a:pt x="680" y="545"/>
                  </a:cubicBezTo>
                  <a:cubicBezTo>
                    <a:pt x="687" y="548"/>
                    <a:pt x="708" y="537"/>
                    <a:pt x="712" y="536"/>
                  </a:cubicBezTo>
                  <a:cubicBezTo>
                    <a:pt x="716" y="535"/>
                    <a:pt x="723" y="534"/>
                    <a:pt x="726" y="536"/>
                  </a:cubicBezTo>
                  <a:cubicBezTo>
                    <a:pt x="728" y="538"/>
                    <a:pt x="738" y="545"/>
                    <a:pt x="738" y="545"/>
                  </a:cubicBezTo>
                  <a:cubicBezTo>
                    <a:pt x="734" y="551"/>
                    <a:pt x="723" y="569"/>
                    <a:pt x="722" y="573"/>
                  </a:cubicBezTo>
                  <a:cubicBezTo>
                    <a:pt x="722" y="577"/>
                    <a:pt x="720" y="586"/>
                    <a:pt x="723" y="593"/>
                  </a:cubicBezTo>
                  <a:cubicBezTo>
                    <a:pt x="735" y="606"/>
                    <a:pt x="747" y="616"/>
                    <a:pt x="747" y="616"/>
                  </a:cubicBezTo>
                  <a:cubicBezTo>
                    <a:pt x="760" y="617"/>
                    <a:pt x="768" y="617"/>
                    <a:pt x="775" y="613"/>
                  </a:cubicBezTo>
                  <a:cubicBezTo>
                    <a:pt x="783" y="610"/>
                    <a:pt x="821" y="577"/>
                    <a:pt x="821" y="577"/>
                  </a:cubicBezTo>
                  <a:cubicBezTo>
                    <a:pt x="824" y="574"/>
                    <a:pt x="824" y="574"/>
                    <a:pt x="824" y="574"/>
                  </a:cubicBezTo>
                  <a:cubicBezTo>
                    <a:pt x="825" y="575"/>
                    <a:pt x="825" y="575"/>
                    <a:pt x="825" y="575"/>
                  </a:cubicBezTo>
                  <a:cubicBezTo>
                    <a:pt x="825" y="575"/>
                    <a:pt x="837" y="589"/>
                    <a:pt x="841" y="591"/>
                  </a:cubicBezTo>
                  <a:cubicBezTo>
                    <a:pt x="840" y="598"/>
                    <a:pt x="835" y="618"/>
                    <a:pt x="835" y="6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2EB92AF-5BF9-47E1-97E0-429403FA1405}"/>
              </a:ext>
            </a:extLst>
          </p:cNvPr>
          <p:cNvGrpSpPr/>
          <p:nvPr/>
        </p:nvGrpSpPr>
        <p:grpSpPr>
          <a:xfrm>
            <a:off x="6071948" y="3135361"/>
            <a:ext cx="2400025" cy="2257889"/>
            <a:chOff x="6261958" y="3827447"/>
            <a:chExt cx="5843587" cy="5497513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0" scaled="0"/>
          </a:gra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2B37105A-B898-4E73-A5A7-0905E18C0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8845" y="5838809"/>
              <a:ext cx="566737" cy="569913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76 w 151"/>
                <a:gd name="T11" fmla="*/ 135 h 152"/>
                <a:gd name="T12" fmla="*/ 17 w 151"/>
                <a:gd name="T13" fmla="*/ 76 h 152"/>
                <a:gd name="T14" fmla="*/ 76 w 151"/>
                <a:gd name="T15" fmla="*/ 17 h 152"/>
                <a:gd name="T16" fmla="*/ 134 w 151"/>
                <a:gd name="T17" fmla="*/ 76 h 152"/>
                <a:gd name="T18" fmla="*/ 7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7" y="152"/>
                    <a:pt x="151" y="118"/>
                    <a:pt x="151" y="76"/>
                  </a:cubicBezTo>
                  <a:cubicBezTo>
                    <a:pt x="151" y="34"/>
                    <a:pt x="117" y="0"/>
                    <a:pt x="76" y="0"/>
                  </a:cubicBezTo>
                  <a:close/>
                  <a:moveTo>
                    <a:pt x="76" y="135"/>
                  </a:moveTo>
                  <a:cubicBezTo>
                    <a:pt x="43" y="135"/>
                    <a:pt x="17" y="108"/>
                    <a:pt x="17" y="76"/>
                  </a:cubicBezTo>
                  <a:cubicBezTo>
                    <a:pt x="17" y="44"/>
                    <a:pt x="43" y="17"/>
                    <a:pt x="76" y="17"/>
                  </a:cubicBezTo>
                  <a:cubicBezTo>
                    <a:pt x="108" y="17"/>
                    <a:pt x="134" y="44"/>
                    <a:pt x="134" y="76"/>
                  </a:cubicBezTo>
                  <a:cubicBezTo>
                    <a:pt x="134" y="108"/>
                    <a:pt x="108" y="135"/>
                    <a:pt x="76" y="1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CC94DFBA-0C11-4A8A-B4CB-D2AE4E625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6957" y="5981684"/>
              <a:ext cx="290512" cy="284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0F941F95-DFF9-45D8-8E7A-61A9E7328A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1032" y="5545122"/>
              <a:ext cx="1133475" cy="1130300"/>
            </a:xfrm>
            <a:custGeom>
              <a:avLst/>
              <a:gdLst>
                <a:gd name="T0" fmla="*/ 246 w 302"/>
                <a:gd name="T1" fmla="*/ 32 h 301"/>
                <a:gd name="T2" fmla="*/ 126 w 302"/>
                <a:gd name="T3" fmla="*/ 68 h 301"/>
                <a:gd name="T4" fmla="*/ 9 w 302"/>
                <a:gd name="T5" fmla="*/ 98 h 301"/>
                <a:gd name="T6" fmla="*/ 86 w 302"/>
                <a:gd name="T7" fmla="*/ 217 h 301"/>
                <a:gd name="T8" fmla="*/ 242 w 302"/>
                <a:gd name="T9" fmla="*/ 272 h 301"/>
                <a:gd name="T10" fmla="*/ 290 w 302"/>
                <a:gd name="T11" fmla="*/ 135 h 301"/>
                <a:gd name="T12" fmla="*/ 177 w 302"/>
                <a:gd name="T13" fmla="*/ 143 h 301"/>
                <a:gd name="T14" fmla="*/ 176 w 302"/>
                <a:gd name="T15" fmla="*/ 165 h 301"/>
                <a:gd name="T16" fmla="*/ 180 w 302"/>
                <a:gd name="T17" fmla="*/ 152 h 301"/>
                <a:gd name="T18" fmla="*/ 179 w 302"/>
                <a:gd name="T19" fmla="*/ 166 h 301"/>
                <a:gd name="T20" fmla="*/ 184 w 302"/>
                <a:gd name="T21" fmla="*/ 140 h 301"/>
                <a:gd name="T22" fmla="*/ 185 w 302"/>
                <a:gd name="T23" fmla="*/ 171 h 301"/>
                <a:gd name="T24" fmla="*/ 189 w 302"/>
                <a:gd name="T25" fmla="*/ 147 h 301"/>
                <a:gd name="T26" fmla="*/ 185 w 302"/>
                <a:gd name="T27" fmla="*/ 200 h 301"/>
                <a:gd name="T28" fmla="*/ 197 w 302"/>
                <a:gd name="T29" fmla="*/ 153 h 301"/>
                <a:gd name="T30" fmla="*/ 207 w 302"/>
                <a:gd name="T31" fmla="*/ 97 h 301"/>
                <a:gd name="T32" fmla="*/ 205 w 302"/>
                <a:gd name="T33" fmla="*/ 178 h 301"/>
                <a:gd name="T34" fmla="*/ 281 w 302"/>
                <a:gd name="T35" fmla="*/ 100 h 301"/>
                <a:gd name="T36" fmla="*/ 173 w 302"/>
                <a:gd name="T37" fmla="*/ 167 h 301"/>
                <a:gd name="T38" fmla="*/ 146 w 302"/>
                <a:gd name="T39" fmla="*/ 178 h 301"/>
                <a:gd name="T40" fmla="*/ 135 w 302"/>
                <a:gd name="T41" fmla="*/ 135 h 301"/>
                <a:gd name="T42" fmla="*/ 174 w 302"/>
                <a:gd name="T43" fmla="*/ 157 h 301"/>
                <a:gd name="T44" fmla="*/ 136 w 302"/>
                <a:gd name="T45" fmla="*/ 178 h 301"/>
                <a:gd name="T46" fmla="*/ 148 w 302"/>
                <a:gd name="T47" fmla="*/ 188 h 301"/>
                <a:gd name="T48" fmla="*/ 154 w 302"/>
                <a:gd name="T49" fmla="*/ 186 h 301"/>
                <a:gd name="T50" fmla="*/ 157 w 302"/>
                <a:gd name="T51" fmla="*/ 180 h 301"/>
                <a:gd name="T52" fmla="*/ 148 w 302"/>
                <a:gd name="T53" fmla="*/ 201 h 301"/>
                <a:gd name="T54" fmla="*/ 156 w 302"/>
                <a:gd name="T55" fmla="*/ 193 h 301"/>
                <a:gd name="T56" fmla="*/ 168 w 302"/>
                <a:gd name="T57" fmla="*/ 177 h 301"/>
                <a:gd name="T58" fmla="*/ 126 w 302"/>
                <a:gd name="T59" fmla="*/ 140 h 301"/>
                <a:gd name="T60" fmla="*/ 166 w 302"/>
                <a:gd name="T61" fmla="*/ 130 h 301"/>
                <a:gd name="T62" fmla="*/ 157 w 302"/>
                <a:gd name="T63" fmla="*/ 128 h 301"/>
                <a:gd name="T64" fmla="*/ 150 w 302"/>
                <a:gd name="T65" fmla="*/ 127 h 301"/>
                <a:gd name="T66" fmla="*/ 142 w 302"/>
                <a:gd name="T67" fmla="*/ 125 h 301"/>
                <a:gd name="T68" fmla="*/ 161 w 302"/>
                <a:gd name="T69" fmla="*/ 110 h 301"/>
                <a:gd name="T70" fmla="*/ 143 w 302"/>
                <a:gd name="T71" fmla="*/ 115 h 301"/>
                <a:gd name="T72" fmla="*/ 136 w 302"/>
                <a:gd name="T73" fmla="*/ 126 h 301"/>
                <a:gd name="T74" fmla="*/ 173 w 302"/>
                <a:gd name="T75" fmla="*/ 140 h 301"/>
                <a:gd name="T76" fmla="*/ 163 w 302"/>
                <a:gd name="T77" fmla="*/ 109 h 301"/>
                <a:gd name="T78" fmla="*/ 131 w 302"/>
                <a:gd name="T79" fmla="*/ 13 h 301"/>
                <a:gd name="T80" fmla="*/ 127 w 302"/>
                <a:gd name="T81" fmla="*/ 122 h 301"/>
                <a:gd name="T82" fmla="*/ 121 w 302"/>
                <a:gd name="T83" fmla="*/ 156 h 301"/>
                <a:gd name="T84" fmla="*/ 123 w 302"/>
                <a:gd name="T85" fmla="*/ 161 h 301"/>
                <a:gd name="T86" fmla="*/ 124 w 302"/>
                <a:gd name="T87" fmla="*/ 139 h 301"/>
                <a:gd name="T88" fmla="*/ 117 w 302"/>
                <a:gd name="T89" fmla="*/ 154 h 301"/>
                <a:gd name="T90" fmla="*/ 124 w 302"/>
                <a:gd name="T91" fmla="*/ 174 h 301"/>
                <a:gd name="T92" fmla="*/ 115 w 302"/>
                <a:gd name="T93" fmla="*/ 145 h 301"/>
                <a:gd name="T94" fmla="*/ 124 w 302"/>
                <a:gd name="T95" fmla="*/ 184 h 301"/>
                <a:gd name="T96" fmla="*/ 111 w 302"/>
                <a:gd name="T97" fmla="*/ 138 h 301"/>
                <a:gd name="T98" fmla="*/ 96 w 302"/>
                <a:gd name="T99" fmla="*/ 176 h 301"/>
                <a:gd name="T100" fmla="*/ 102 w 302"/>
                <a:gd name="T101" fmla="*/ 116 h 301"/>
                <a:gd name="T102" fmla="*/ 100 w 302"/>
                <a:gd name="T103" fmla="*/ 154 h 301"/>
                <a:gd name="T104" fmla="*/ 125 w 302"/>
                <a:gd name="T105" fmla="*/ 209 h 301"/>
                <a:gd name="T106" fmla="*/ 18 w 302"/>
                <a:gd name="T107" fmla="*/ 100 h 301"/>
                <a:gd name="T108" fmla="*/ 75 w 302"/>
                <a:gd name="T109" fmla="*/ 196 h 301"/>
                <a:gd name="T110" fmla="*/ 128 w 302"/>
                <a:gd name="T111" fmla="*/ 175 h 301"/>
                <a:gd name="T112" fmla="*/ 127 w 302"/>
                <a:gd name="T113" fmla="*/ 196 h 301"/>
                <a:gd name="T114" fmla="*/ 158 w 302"/>
                <a:gd name="T115" fmla="*/ 217 h 301"/>
                <a:gd name="T116" fmla="*/ 172 w 302"/>
                <a:gd name="T117" fmla="*/ 184 h 301"/>
                <a:gd name="T118" fmla="*/ 209 w 302"/>
                <a:gd name="T119" fmla="*/ 21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2" h="301">
                  <a:moveTo>
                    <a:pt x="239" y="154"/>
                  </a:moveTo>
                  <a:cubicBezTo>
                    <a:pt x="298" y="136"/>
                    <a:pt x="298" y="136"/>
                    <a:pt x="298" y="136"/>
                  </a:cubicBezTo>
                  <a:cubicBezTo>
                    <a:pt x="302" y="136"/>
                    <a:pt x="302" y="136"/>
                    <a:pt x="302" y="136"/>
                  </a:cubicBezTo>
                  <a:cubicBezTo>
                    <a:pt x="302" y="135"/>
                    <a:pt x="301" y="133"/>
                    <a:pt x="301" y="132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36" y="131"/>
                    <a:pt x="236" y="131"/>
                    <a:pt x="236" y="131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2" y="96"/>
                    <a:pt x="292" y="94"/>
                    <a:pt x="291" y="93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69" y="64"/>
                    <a:pt x="269" y="64"/>
                    <a:pt x="269" y="64"/>
                  </a:cubicBezTo>
                  <a:cubicBezTo>
                    <a:pt x="274" y="62"/>
                    <a:pt x="274" y="62"/>
                    <a:pt x="274" y="62"/>
                  </a:cubicBezTo>
                  <a:cubicBezTo>
                    <a:pt x="273" y="60"/>
                    <a:pt x="272" y="59"/>
                    <a:pt x="271" y="58"/>
                  </a:cubicBezTo>
                  <a:cubicBezTo>
                    <a:pt x="267" y="62"/>
                    <a:pt x="267" y="62"/>
                    <a:pt x="267" y="62"/>
                  </a:cubicBezTo>
                  <a:cubicBezTo>
                    <a:pt x="213" y="91"/>
                    <a:pt x="213" y="91"/>
                    <a:pt x="213" y="91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5" y="31"/>
                    <a:pt x="243" y="30"/>
                    <a:pt x="242" y="30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194" y="77"/>
                    <a:pt x="194" y="77"/>
                    <a:pt x="194" y="77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11" y="11"/>
                    <a:pt x="211" y="11"/>
                    <a:pt x="211" y="11"/>
                  </a:cubicBezTo>
                  <a:cubicBezTo>
                    <a:pt x="210" y="11"/>
                    <a:pt x="208" y="10"/>
                    <a:pt x="207" y="10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70" y="0"/>
                    <a:pt x="169" y="0"/>
                    <a:pt x="168" y="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50" y="65"/>
                    <a:pt x="150" y="65"/>
                    <a:pt x="150" y="65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1"/>
                    <a:pt x="129" y="1"/>
                    <a:pt x="127" y="1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1"/>
                    <a:pt x="90" y="12"/>
                    <a:pt x="89" y="12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2"/>
                    <a:pt x="56" y="33"/>
                    <a:pt x="55" y="34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9" y="61"/>
                    <a:pt x="28" y="62"/>
                    <a:pt x="28" y="63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6"/>
                    <a:pt x="9" y="97"/>
                    <a:pt x="9" y="9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4"/>
                    <a:pt x="0" y="135"/>
                    <a:pt x="0" y="136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3"/>
                    <a:pt x="1" y="174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12" y="210"/>
                    <a:pt x="12" y="210"/>
                    <a:pt x="12" y="210"/>
                  </a:cubicBezTo>
                  <a:cubicBezTo>
                    <a:pt x="12" y="211"/>
                    <a:pt x="12" y="211"/>
                    <a:pt x="13" y="212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31" y="243"/>
                    <a:pt x="31" y="243"/>
                    <a:pt x="31" y="243"/>
                  </a:cubicBezTo>
                  <a:cubicBezTo>
                    <a:pt x="32" y="244"/>
                    <a:pt x="32" y="245"/>
                    <a:pt x="33" y="245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9" y="271"/>
                    <a:pt x="60" y="272"/>
                    <a:pt x="61" y="272"/>
                  </a:cubicBezTo>
                  <a:cubicBezTo>
                    <a:pt x="105" y="231"/>
                    <a:pt x="105" y="231"/>
                    <a:pt x="105" y="231"/>
                  </a:cubicBezTo>
                  <a:cubicBezTo>
                    <a:pt x="92" y="290"/>
                    <a:pt x="92" y="290"/>
                    <a:pt x="92" y="290"/>
                  </a:cubicBezTo>
                  <a:cubicBezTo>
                    <a:pt x="93" y="290"/>
                    <a:pt x="93" y="291"/>
                    <a:pt x="94" y="291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9" y="300"/>
                    <a:pt x="129" y="300"/>
                    <a:pt x="129" y="300"/>
                  </a:cubicBezTo>
                  <a:cubicBezTo>
                    <a:pt x="130" y="300"/>
                    <a:pt x="131" y="301"/>
                    <a:pt x="132" y="301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67" y="301"/>
                    <a:pt x="167" y="301"/>
                    <a:pt x="167" y="301"/>
                  </a:cubicBezTo>
                  <a:cubicBezTo>
                    <a:pt x="168" y="301"/>
                    <a:pt x="169" y="301"/>
                    <a:pt x="170" y="301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205" y="292"/>
                    <a:pt x="205" y="292"/>
                    <a:pt x="205" y="292"/>
                  </a:cubicBezTo>
                  <a:cubicBezTo>
                    <a:pt x="206" y="292"/>
                    <a:pt x="207" y="291"/>
                    <a:pt x="208" y="291"/>
                  </a:cubicBezTo>
                  <a:cubicBezTo>
                    <a:pt x="194" y="231"/>
                    <a:pt x="194" y="231"/>
                    <a:pt x="194" y="231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40" y="273"/>
                    <a:pt x="241" y="272"/>
                    <a:pt x="242" y="272"/>
                  </a:cubicBezTo>
                  <a:cubicBezTo>
                    <a:pt x="241" y="272"/>
                    <a:pt x="241" y="272"/>
                    <a:pt x="241" y="272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67" y="246"/>
                    <a:pt x="267" y="246"/>
                    <a:pt x="267" y="246"/>
                  </a:cubicBezTo>
                  <a:cubicBezTo>
                    <a:pt x="268" y="247"/>
                    <a:pt x="268" y="247"/>
                    <a:pt x="268" y="247"/>
                  </a:cubicBezTo>
                  <a:cubicBezTo>
                    <a:pt x="269" y="246"/>
                    <a:pt x="269" y="245"/>
                    <a:pt x="270" y="244"/>
                  </a:cubicBezTo>
                  <a:cubicBezTo>
                    <a:pt x="269" y="244"/>
                    <a:pt x="269" y="244"/>
                    <a:pt x="269" y="244"/>
                  </a:cubicBezTo>
                  <a:cubicBezTo>
                    <a:pt x="227" y="199"/>
                    <a:pt x="227" y="199"/>
                    <a:pt x="227" y="199"/>
                  </a:cubicBezTo>
                  <a:cubicBezTo>
                    <a:pt x="287" y="212"/>
                    <a:pt x="287" y="212"/>
                    <a:pt x="287" y="212"/>
                  </a:cubicBezTo>
                  <a:cubicBezTo>
                    <a:pt x="289" y="213"/>
                    <a:pt x="289" y="213"/>
                    <a:pt x="289" y="213"/>
                  </a:cubicBezTo>
                  <a:cubicBezTo>
                    <a:pt x="289" y="212"/>
                    <a:pt x="290" y="211"/>
                    <a:pt x="290" y="210"/>
                  </a:cubicBezTo>
                  <a:cubicBezTo>
                    <a:pt x="288" y="210"/>
                    <a:pt x="288" y="210"/>
                    <a:pt x="288" y="210"/>
                  </a:cubicBezTo>
                  <a:cubicBezTo>
                    <a:pt x="236" y="177"/>
                    <a:pt x="236" y="177"/>
                    <a:pt x="236" y="177"/>
                  </a:cubicBezTo>
                  <a:cubicBezTo>
                    <a:pt x="297" y="175"/>
                    <a:pt x="297" y="175"/>
                    <a:pt x="297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1" y="174"/>
                    <a:pt x="301" y="173"/>
                    <a:pt x="301" y="172"/>
                  </a:cubicBezTo>
                  <a:cubicBezTo>
                    <a:pt x="298" y="172"/>
                    <a:pt x="298" y="172"/>
                    <a:pt x="298" y="172"/>
                  </a:cubicBezTo>
                  <a:lnTo>
                    <a:pt x="239" y="154"/>
                  </a:lnTo>
                  <a:close/>
                  <a:moveTo>
                    <a:pt x="290" y="135"/>
                  </a:moveTo>
                  <a:cubicBezTo>
                    <a:pt x="235" y="153"/>
                    <a:pt x="235" y="153"/>
                    <a:pt x="235" y="153"/>
                  </a:cubicBezTo>
                  <a:cubicBezTo>
                    <a:pt x="212" y="146"/>
                    <a:pt x="212" y="146"/>
                    <a:pt x="212" y="146"/>
                  </a:cubicBezTo>
                  <a:cubicBezTo>
                    <a:pt x="232" y="133"/>
                    <a:pt x="232" y="133"/>
                    <a:pt x="232" y="133"/>
                  </a:cubicBezTo>
                  <a:lnTo>
                    <a:pt x="290" y="135"/>
                  </a:lnTo>
                  <a:close/>
                  <a:moveTo>
                    <a:pt x="177" y="140"/>
                  </a:moveTo>
                  <a:cubicBezTo>
                    <a:pt x="175" y="139"/>
                    <a:pt x="175" y="139"/>
                    <a:pt x="175" y="139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8" y="138"/>
                    <a:pt x="178" y="138"/>
                    <a:pt x="178" y="138"/>
                  </a:cubicBezTo>
                  <a:lnTo>
                    <a:pt x="177" y="140"/>
                  </a:lnTo>
                  <a:close/>
                  <a:moveTo>
                    <a:pt x="179" y="150"/>
                  </a:moveTo>
                  <a:cubicBezTo>
                    <a:pt x="178" y="152"/>
                    <a:pt x="178" y="152"/>
                    <a:pt x="178" y="152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49"/>
                    <a:pt x="178" y="149"/>
                    <a:pt x="178" y="149"/>
                  </a:cubicBezTo>
                  <a:lnTo>
                    <a:pt x="179" y="150"/>
                  </a:lnTo>
                  <a:close/>
                  <a:moveTo>
                    <a:pt x="176" y="144"/>
                  </a:move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7" y="143"/>
                    <a:pt x="177" y="143"/>
                    <a:pt x="177" y="143"/>
                  </a:cubicBezTo>
                  <a:lnTo>
                    <a:pt x="176" y="144"/>
                  </a:lnTo>
                  <a:close/>
                  <a:moveTo>
                    <a:pt x="177" y="154"/>
                  </a:move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lose/>
                  <a:moveTo>
                    <a:pt x="176" y="147"/>
                  </a:move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lose/>
                  <a:moveTo>
                    <a:pt x="176" y="161"/>
                  </a:move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lose/>
                  <a:moveTo>
                    <a:pt x="176" y="165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5" y="166"/>
                    <a:pt x="175" y="166"/>
                    <a:pt x="175" y="166"/>
                  </a:cubicBezTo>
                  <a:lnTo>
                    <a:pt x="176" y="165"/>
                  </a:lnTo>
                  <a:close/>
                  <a:moveTo>
                    <a:pt x="175" y="169"/>
                  </a:moveTo>
                  <a:cubicBezTo>
                    <a:pt x="177" y="168"/>
                    <a:pt x="177" y="168"/>
                    <a:pt x="177" y="168"/>
                  </a:cubicBezTo>
                  <a:cubicBezTo>
                    <a:pt x="178" y="170"/>
                    <a:pt x="178" y="170"/>
                    <a:pt x="178" y="170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5" y="169"/>
                  </a:lnTo>
                  <a:close/>
                  <a:moveTo>
                    <a:pt x="178" y="159"/>
                  </a:moveTo>
                  <a:cubicBezTo>
                    <a:pt x="177" y="158"/>
                    <a:pt x="177" y="158"/>
                    <a:pt x="177" y="158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79" y="158"/>
                    <a:pt x="179" y="158"/>
                    <a:pt x="179" y="158"/>
                  </a:cubicBezTo>
                  <a:lnTo>
                    <a:pt x="178" y="159"/>
                  </a:lnTo>
                  <a:close/>
                  <a:moveTo>
                    <a:pt x="180" y="160"/>
                  </a:moveTo>
                  <a:cubicBezTo>
                    <a:pt x="181" y="162"/>
                    <a:pt x="181" y="162"/>
                    <a:pt x="181" y="16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78" y="162"/>
                    <a:pt x="178" y="162"/>
                    <a:pt x="178" y="162"/>
                  </a:cubicBezTo>
                  <a:lnTo>
                    <a:pt x="180" y="160"/>
                  </a:lnTo>
                  <a:close/>
                  <a:moveTo>
                    <a:pt x="180" y="156"/>
                  </a:moveTo>
                  <a:cubicBezTo>
                    <a:pt x="179" y="154"/>
                    <a:pt x="179" y="154"/>
                    <a:pt x="179" y="154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80" y="156"/>
                  </a:lnTo>
                  <a:close/>
                  <a:moveTo>
                    <a:pt x="180" y="148"/>
                  </a:moveTo>
                  <a:cubicBezTo>
                    <a:pt x="178" y="146"/>
                    <a:pt x="178" y="146"/>
                    <a:pt x="178" y="146"/>
                  </a:cubicBezTo>
                  <a:cubicBezTo>
                    <a:pt x="179" y="144"/>
                    <a:pt x="179" y="144"/>
                    <a:pt x="179" y="144"/>
                  </a:cubicBezTo>
                  <a:cubicBezTo>
                    <a:pt x="181" y="145"/>
                    <a:pt x="181" y="145"/>
                    <a:pt x="181" y="145"/>
                  </a:cubicBezTo>
                  <a:lnTo>
                    <a:pt x="180" y="148"/>
                  </a:lnTo>
                  <a:close/>
                  <a:moveTo>
                    <a:pt x="178" y="135"/>
                  </a:moveTo>
                  <a:cubicBezTo>
                    <a:pt x="175" y="134"/>
                    <a:pt x="175" y="134"/>
                    <a:pt x="175" y="134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79" y="131"/>
                    <a:pt x="179" y="131"/>
                    <a:pt x="179" y="131"/>
                  </a:cubicBezTo>
                  <a:lnTo>
                    <a:pt x="178" y="135"/>
                  </a:lnTo>
                  <a:close/>
                  <a:moveTo>
                    <a:pt x="175" y="174"/>
                  </a:moveTo>
                  <a:cubicBezTo>
                    <a:pt x="178" y="173"/>
                    <a:pt x="178" y="173"/>
                    <a:pt x="178" y="173"/>
                  </a:cubicBezTo>
                  <a:cubicBezTo>
                    <a:pt x="179" y="177"/>
                    <a:pt x="179" y="177"/>
                    <a:pt x="179" y="177"/>
                  </a:cubicBezTo>
                  <a:cubicBezTo>
                    <a:pt x="175" y="177"/>
                    <a:pt x="175" y="177"/>
                    <a:pt x="175" y="177"/>
                  </a:cubicBezTo>
                  <a:lnTo>
                    <a:pt x="175" y="174"/>
                  </a:lnTo>
                  <a:close/>
                  <a:moveTo>
                    <a:pt x="179" y="166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0" y="170"/>
                    <a:pt x="180" y="170"/>
                    <a:pt x="180" y="170"/>
                  </a:cubicBezTo>
                  <a:lnTo>
                    <a:pt x="179" y="166"/>
                  </a:lnTo>
                  <a:close/>
                  <a:moveTo>
                    <a:pt x="182" y="158"/>
                  </a:moveTo>
                  <a:cubicBezTo>
                    <a:pt x="184" y="156"/>
                    <a:pt x="184" y="156"/>
                    <a:pt x="184" y="156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3" y="161"/>
                    <a:pt x="183" y="161"/>
                    <a:pt x="183" y="161"/>
                  </a:cubicBezTo>
                  <a:lnTo>
                    <a:pt x="182" y="158"/>
                  </a:lnTo>
                  <a:close/>
                  <a:moveTo>
                    <a:pt x="184" y="152"/>
                  </a:moveTo>
                  <a:cubicBezTo>
                    <a:pt x="182" y="150"/>
                    <a:pt x="182" y="150"/>
                    <a:pt x="182" y="150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7" y="149"/>
                    <a:pt x="187" y="149"/>
                    <a:pt x="187" y="149"/>
                  </a:cubicBezTo>
                  <a:lnTo>
                    <a:pt x="184" y="152"/>
                  </a:lnTo>
                  <a:close/>
                  <a:moveTo>
                    <a:pt x="182" y="143"/>
                  </a:moveTo>
                  <a:cubicBezTo>
                    <a:pt x="179" y="142"/>
                    <a:pt x="179" y="142"/>
                    <a:pt x="179" y="142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4" y="140"/>
                    <a:pt x="184" y="140"/>
                    <a:pt x="184" y="140"/>
                  </a:cubicBezTo>
                  <a:lnTo>
                    <a:pt x="182" y="143"/>
                  </a:lnTo>
                  <a:close/>
                  <a:moveTo>
                    <a:pt x="181" y="136"/>
                  </a:move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5" y="137"/>
                    <a:pt x="185" y="137"/>
                    <a:pt x="185" y="137"/>
                  </a:cubicBezTo>
                  <a:lnTo>
                    <a:pt x="181" y="136"/>
                  </a:lnTo>
                  <a:close/>
                  <a:moveTo>
                    <a:pt x="180" y="129"/>
                  </a:moveTo>
                  <a:cubicBezTo>
                    <a:pt x="175" y="129"/>
                    <a:pt x="175" y="129"/>
                    <a:pt x="175" y="129"/>
                  </a:cubicBezTo>
                  <a:cubicBezTo>
                    <a:pt x="175" y="124"/>
                    <a:pt x="175" y="124"/>
                    <a:pt x="175" y="124"/>
                  </a:cubicBezTo>
                  <a:cubicBezTo>
                    <a:pt x="181" y="122"/>
                    <a:pt x="181" y="122"/>
                    <a:pt x="181" y="122"/>
                  </a:cubicBezTo>
                  <a:lnTo>
                    <a:pt x="180" y="129"/>
                  </a:lnTo>
                  <a:close/>
                  <a:moveTo>
                    <a:pt x="175" y="179"/>
                  </a:moveTo>
                  <a:cubicBezTo>
                    <a:pt x="180" y="179"/>
                    <a:pt x="180" y="179"/>
                    <a:pt x="180" y="179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75" y="184"/>
                    <a:pt x="175" y="184"/>
                    <a:pt x="175" y="184"/>
                  </a:cubicBezTo>
                  <a:lnTo>
                    <a:pt x="175" y="179"/>
                  </a:lnTo>
                  <a:close/>
                  <a:moveTo>
                    <a:pt x="181" y="172"/>
                  </a:moveTo>
                  <a:cubicBezTo>
                    <a:pt x="185" y="171"/>
                    <a:pt x="185" y="171"/>
                    <a:pt x="185" y="171"/>
                  </a:cubicBezTo>
                  <a:cubicBezTo>
                    <a:pt x="189" y="177"/>
                    <a:pt x="189" y="177"/>
                    <a:pt x="189" y="177"/>
                  </a:cubicBezTo>
                  <a:cubicBezTo>
                    <a:pt x="182" y="177"/>
                    <a:pt x="182" y="177"/>
                    <a:pt x="182" y="177"/>
                  </a:cubicBezTo>
                  <a:lnTo>
                    <a:pt x="181" y="172"/>
                  </a:lnTo>
                  <a:close/>
                  <a:moveTo>
                    <a:pt x="184" y="163"/>
                  </a:moveTo>
                  <a:cubicBezTo>
                    <a:pt x="189" y="161"/>
                    <a:pt x="189" y="161"/>
                    <a:pt x="189" y="161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187" y="168"/>
                    <a:pt x="187" y="168"/>
                    <a:pt x="187" y="168"/>
                  </a:cubicBezTo>
                  <a:lnTo>
                    <a:pt x="184" y="163"/>
                  </a:lnTo>
                  <a:close/>
                  <a:moveTo>
                    <a:pt x="186" y="154"/>
                  </a:moveTo>
                  <a:cubicBezTo>
                    <a:pt x="189" y="150"/>
                    <a:pt x="189" y="150"/>
                    <a:pt x="189" y="150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189" y="158"/>
                    <a:pt x="189" y="158"/>
                    <a:pt x="189" y="158"/>
                  </a:cubicBezTo>
                  <a:lnTo>
                    <a:pt x="186" y="154"/>
                  </a:lnTo>
                  <a:close/>
                  <a:moveTo>
                    <a:pt x="189" y="147"/>
                  </a:moveTo>
                  <a:cubicBezTo>
                    <a:pt x="184" y="145"/>
                    <a:pt x="184" y="145"/>
                    <a:pt x="184" y="145"/>
                  </a:cubicBezTo>
                  <a:cubicBezTo>
                    <a:pt x="187" y="140"/>
                    <a:pt x="187" y="140"/>
                    <a:pt x="187" y="140"/>
                  </a:cubicBezTo>
                  <a:cubicBezTo>
                    <a:pt x="193" y="142"/>
                    <a:pt x="193" y="142"/>
                    <a:pt x="193" y="142"/>
                  </a:cubicBezTo>
                  <a:lnTo>
                    <a:pt x="189" y="147"/>
                  </a:lnTo>
                  <a:close/>
                  <a:moveTo>
                    <a:pt x="188" y="138"/>
                  </a:moveTo>
                  <a:cubicBezTo>
                    <a:pt x="191" y="131"/>
                    <a:pt x="191" y="131"/>
                    <a:pt x="191" y="131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195" y="140"/>
                    <a:pt x="195" y="140"/>
                    <a:pt x="195" y="140"/>
                  </a:cubicBezTo>
                  <a:lnTo>
                    <a:pt x="188" y="138"/>
                  </a:lnTo>
                  <a:close/>
                  <a:moveTo>
                    <a:pt x="190" y="129"/>
                  </a:moveTo>
                  <a:cubicBezTo>
                    <a:pt x="182" y="129"/>
                    <a:pt x="182" y="129"/>
                    <a:pt x="182" y="129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95" y="119"/>
                    <a:pt x="195" y="119"/>
                    <a:pt x="195" y="119"/>
                  </a:cubicBezTo>
                  <a:lnTo>
                    <a:pt x="190" y="129"/>
                  </a:lnTo>
                  <a:close/>
                  <a:moveTo>
                    <a:pt x="182" y="120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85" y="108"/>
                    <a:pt x="185" y="108"/>
                    <a:pt x="185" y="108"/>
                  </a:cubicBezTo>
                  <a:lnTo>
                    <a:pt x="182" y="120"/>
                  </a:lnTo>
                  <a:close/>
                  <a:moveTo>
                    <a:pt x="175" y="187"/>
                  </a:moveTo>
                  <a:cubicBezTo>
                    <a:pt x="182" y="188"/>
                    <a:pt x="182" y="188"/>
                    <a:pt x="182" y="188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74" y="194"/>
                    <a:pt x="174" y="194"/>
                    <a:pt x="174" y="194"/>
                  </a:cubicBezTo>
                  <a:lnTo>
                    <a:pt x="175" y="187"/>
                  </a:lnTo>
                  <a:close/>
                  <a:moveTo>
                    <a:pt x="182" y="179"/>
                  </a:moveTo>
                  <a:cubicBezTo>
                    <a:pt x="190" y="179"/>
                    <a:pt x="190" y="179"/>
                    <a:pt x="190" y="17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84" y="187"/>
                    <a:pt x="184" y="187"/>
                    <a:pt x="184" y="187"/>
                  </a:cubicBezTo>
                  <a:lnTo>
                    <a:pt x="182" y="179"/>
                  </a:lnTo>
                  <a:close/>
                  <a:moveTo>
                    <a:pt x="188" y="170"/>
                  </a:moveTo>
                  <a:cubicBezTo>
                    <a:pt x="195" y="168"/>
                    <a:pt x="195" y="168"/>
                    <a:pt x="195" y="168"/>
                  </a:cubicBezTo>
                  <a:cubicBezTo>
                    <a:pt x="203" y="176"/>
                    <a:pt x="203" y="176"/>
                    <a:pt x="203" y="176"/>
                  </a:cubicBezTo>
                  <a:cubicBezTo>
                    <a:pt x="191" y="176"/>
                    <a:pt x="191" y="176"/>
                    <a:pt x="191" y="176"/>
                  </a:cubicBezTo>
                  <a:lnTo>
                    <a:pt x="188" y="170"/>
                  </a:lnTo>
                  <a:close/>
                  <a:moveTo>
                    <a:pt x="190" y="159"/>
                  </a:moveTo>
                  <a:cubicBezTo>
                    <a:pt x="197" y="155"/>
                    <a:pt x="197" y="155"/>
                    <a:pt x="197" y="155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196" y="165"/>
                    <a:pt x="196" y="165"/>
                    <a:pt x="196" y="165"/>
                  </a:cubicBezTo>
                  <a:lnTo>
                    <a:pt x="190" y="159"/>
                  </a:lnTo>
                  <a:close/>
                  <a:moveTo>
                    <a:pt x="197" y="153"/>
                  </a:moveTo>
                  <a:cubicBezTo>
                    <a:pt x="190" y="149"/>
                    <a:pt x="190" y="149"/>
                    <a:pt x="190" y="149"/>
                  </a:cubicBezTo>
                  <a:cubicBezTo>
                    <a:pt x="196" y="143"/>
                    <a:pt x="196" y="143"/>
                    <a:pt x="196" y="143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197" y="153"/>
                  </a:lnTo>
                  <a:close/>
                  <a:moveTo>
                    <a:pt x="197" y="141"/>
                  </a:moveTo>
                  <a:cubicBezTo>
                    <a:pt x="206" y="132"/>
                    <a:pt x="206" y="132"/>
                    <a:pt x="206" y="132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09" y="145"/>
                    <a:pt x="209" y="145"/>
                    <a:pt x="209" y="145"/>
                  </a:cubicBezTo>
                  <a:lnTo>
                    <a:pt x="197" y="141"/>
                  </a:lnTo>
                  <a:close/>
                  <a:moveTo>
                    <a:pt x="205" y="130"/>
                  </a:moveTo>
                  <a:cubicBezTo>
                    <a:pt x="192" y="129"/>
                    <a:pt x="192" y="129"/>
                    <a:pt x="192" y="129"/>
                  </a:cubicBezTo>
                  <a:cubicBezTo>
                    <a:pt x="198" y="118"/>
                    <a:pt x="198" y="118"/>
                    <a:pt x="198" y="118"/>
                  </a:cubicBezTo>
                  <a:cubicBezTo>
                    <a:pt x="220" y="113"/>
                    <a:pt x="220" y="113"/>
                    <a:pt x="220" y="113"/>
                  </a:cubicBezTo>
                  <a:lnTo>
                    <a:pt x="205" y="130"/>
                  </a:lnTo>
                  <a:close/>
                  <a:moveTo>
                    <a:pt x="197" y="116"/>
                  </a:moveTo>
                  <a:cubicBezTo>
                    <a:pt x="185" y="119"/>
                    <a:pt x="185" y="119"/>
                    <a:pt x="185" y="11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207" y="97"/>
                    <a:pt x="207" y="97"/>
                    <a:pt x="207" y="97"/>
                  </a:cubicBezTo>
                  <a:lnTo>
                    <a:pt x="197" y="116"/>
                  </a:lnTo>
                  <a:close/>
                  <a:moveTo>
                    <a:pt x="185" y="105"/>
                  </a:moveTo>
                  <a:cubicBezTo>
                    <a:pt x="174" y="111"/>
                    <a:pt x="174" y="111"/>
                    <a:pt x="174" y="111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90" y="84"/>
                    <a:pt x="190" y="84"/>
                    <a:pt x="190" y="84"/>
                  </a:cubicBezTo>
                  <a:lnTo>
                    <a:pt x="185" y="105"/>
                  </a:lnTo>
                  <a:close/>
                  <a:moveTo>
                    <a:pt x="174" y="197"/>
                  </a:moveTo>
                  <a:cubicBezTo>
                    <a:pt x="185" y="203"/>
                    <a:pt x="185" y="203"/>
                    <a:pt x="185" y="203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74" y="209"/>
                    <a:pt x="174" y="209"/>
                    <a:pt x="174" y="209"/>
                  </a:cubicBezTo>
                  <a:lnTo>
                    <a:pt x="174" y="197"/>
                  </a:lnTo>
                  <a:close/>
                  <a:moveTo>
                    <a:pt x="185" y="189"/>
                  </a:moveTo>
                  <a:cubicBezTo>
                    <a:pt x="197" y="192"/>
                    <a:pt x="197" y="192"/>
                    <a:pt x="197" y="192"/>
                  </a:cubicBezTo>
                  <a:cubicBezTo>
                    <a:pt x="207" y="211"/>
                    <a:pt x="207" y="211"/>
                    <a:pt x="207" y="211"/>
                  </a:cubicBezTo>
                  <a:cubicBezTo>
                    <a:pt x="187" y="201"/>
                    <a:pt x="187" y="201"/>
                    <a:pt x="187" y="201"/>
                  </a:cubicBezTo>
                  <a:lnTo>
                    <a:pt x="185" y="189"/>
                  </a:lnTo>
                  <a:close/>
                  <a:moveTo>
                    <a:pt x="192" y="179"/>
                  </a:moveTo>
                  <a:cubicBezTo>
                    <a:pt x="205" y="178"/>
                    <a:pt x="205" y="178"/>
                    <a:pt x="205" y="178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198" y="190"/>
                    <a:pt x="198" y="190"/>
                    <a:pt x="198" y="190"/>
                  </a:cubicBezTo>
                  <a:lnTo>
                    <a:pt x="192" y="179"/>
                  </a:lnTo>
                  <a:close/>
                  <a:moveTo>
                    <a:pt x="197" y="167"/>
                  </a:moveTo>
                  <a:cubicBezTo>
                    <a:pt x="209" y="163"/>
                    <a:pt x="209" y="163"/>
                    <a:pt x="209" y="163"/>
                  </a:cubicBezTo>
                  <a:cubicBezTo>
                    <a:pt x="228" y="175"/>
                    <a:pt x="228" y="175"/>
                    <a:pt x="228" y="175"/>
                  </a:cubicBezTo>
                  <a:cubicBezTo>
                    <a:pt x="206" y="176"/>
                    <a:pt x="206" y="176"/>
                    <a:pt x="206" y="176"/>
                  </a:cubicBezTo>
                  <a:lnTo>
                    <a:pt x="197" y="167"/>
                  </a:lnTo>
                  <a:close/>
                  <a:moveTo>
                    <a:pt x="199" y="154"/>
                  </a:moveTo>
                  <a:cubicBezTo>
                    <a:pt x="210" y="147"/>
                    <a:pt x="210" y="147"/>
                    <a:pt x="210" y="147"/>
                  </a:cubicBezTo>
                  <a:cubicBezTo>
                    <a:pt x="231" y="154"/>
                    <a:pt x="231" y="154"/>
                    <a:pt x="231" y="154"/>
                  </a:cubicBezTo>
                  <a:cubicBezTo>
                    <a:pt x="210" y="161"/>
                    <a:pt x="210" y="161"/>
                    <a:pt x="210" y="161"/>
                  </a:cubicBezTo>
                  <a:lnTo>
                    <a:pt x="199" y="154"/>
                  </a:lnTo>
                  <a:close/>
                  <a:moveTo>
                    <a:pt x="281" y="100"/>
                  </a:moveTo>
                  <a:cubicBezTo>
                    <a:pt x="232" y="131"/>
                    <a:pt x="232" y="131"/>
                    <a:pt x="232" y="131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12"/>
                    <a:pt x="224" y="112"/>
                    <a:pt x="224" y="112"/>
                  </a:cubicBezTo>
                  <a:lnTo>
                    <a:pt x="281" y="100"/>
                  </a:lnTo>
                  <a:close/>
                  <a:moveTo>
                    <a:pt x="262" y="68"/>
                  </a:moveTo>
                  <a:cubicBezTo>
                    <a:pt x="223" y="110"/>
                    <a:pt x="223" y="110"/>
                    <a:pt x="223" y="110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11" y="95"/>
                    <a:pt x="211" y="95"/>
                    <a:pt x="211" y="95"/>
                  </a:cubicBezTo>
                  <a:lnTo>
                    <a:pt x="262" y="68"/>
                  </a:lnTo>
                  <a:close/>
                  <a:moveTo>
                    <a:pt x="236" y="41"/>
                  </a:moveTo>
                  <a:cubicBezTo>
                    <a:pt x="209" y="93"/>
                    <a:pt x="209" y="93"/>
                    <a:pt x="209" y="93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3" y="81"/>
                    <a:pt x="193" y="81"/>
                    <a:pt x="193" y="81"/>
                  </a:cubicBezTo>
                  <a:lnTo>
                    <a:pt x="236" y="41"/>
                  </a:lnTo>
                  <a:close/>
                  <a:moveTo>
                    <a:pt x="204" y="23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73" y="72"/>
                    <a:pt x="173" y="72"/>
                    <a:pt x="173" y="72"/>
                  </a:cubicBezTo>
                  <a:lnTo>
                    <a:pt x="204" y="23"/>
                  </a:lnTo>
                  <a:close/>
                  <a:moveTo>
                    <a:pt x="173" y="168"/>
                  </a:moveTo>
                  <a:cubicBezTo>
                    <a:pt x="173" y="168"/>
                    <a:pt x="173" y="168"/>
                    <a:pt x="173" y="168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73" y="168"/>
                    <a:pt x="173" y="168"/>
                    <a:pt x="173" y="168"/>
                  </a:cubicBezTo>
                  <a:close/>
                  <a:moveTo>
                    <a:pt x="173" y="170"/>
                  </a:moveTo>
                  <a:cubicBezTo>
                    <a:pt x="173" y="172"/>
                    <a:pt x="173" y="172"/>
                    <a:pt x="173" y="172"/>
                  </a:cubicBezTo>
                  <a:cubicBezTo>
                    <a:pt x="171" y="172"/>
                    <a:pt x="171" y="172"/>
                    <a:pt x="171" y="172"/>
                  </a:cubicBezTo>
                  <a:cubicBezTo>
                    <a:pt x="172" y="171"/>
                    <a:pt x="172" y="171"/>
                    <a:pt x="172" y="171"/>
                  </a:cubicBezTo>
                  <a:lnTo>
                    <a:pt x="173" y="170"/>
                  </a:lnTo>
                  <a:close/>
                  <a:moveTo>
                    <a:pt x="173" y="160"/>
                  </a:moveTo>
                  <a:cubicBezTo>
                    <a:pt x="172" y="163"/>
                    <a:pt x="172" y="163"/>
                    <a:pt x="172" y="163"/>
                  </a:cubicBezTo>
                  <a:cubicBezTo>
                    <a:pt x="170" y="166"/>
                    <a:pt x="170" y="166"/>
                    <a:pt x="170" y="166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7" y="171"/>
                    <a:pt x="167" y="171"/>
                    <a:pt x="167" y="171"/>
                  </a:cubicBezTo>
                  <a:cubicBezTo>
                    <a:pt x="164" y="173"/>
                    <a:pt x="164" y="173"/>
                    <a:pt x="164" y="173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9" y="176"/>
                    <a:pt x="159" y="176"/>
                    <a:pt x="159" y="176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46" y="178"/>
                    <a:pt x="146" y="178"/>
                    <a:pt x="146" y="178"/>
                  </a:cubicBezTo>
                  <a:cubicBezTo>
                    <a:pt x="143" y="177"/>
                    <a:pt x="143" y="177"/>
                    <a:pt x="143" y="177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35" y="173"/>
                    <a:pt x="135" y="173"/>
                    <a:pt x="135" y="173"/>
                  </a:cubicBezTo>
                  <a:cubicBezTo>
                    <a:pt x="132" y="171"/>
                    <a:pt x="132" y="171"/>
                    <a:pt x="132" y="171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30" y="139"/>
                    <a:pt x="130" y="139"/>
                    <a:pt x="130" y="139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0"/>
                    <a:pt x="149" y="130"/>
                    <a:pt x="149" y="130"/>
                  </a:cubicBezTo>
                  <a:cubicBezTo>
                    <a:pt x="153" y="130"/>
                    <a:pt x="153" y="130"/>
                    <a:pt x="153" y="130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4" y="151"/>
                    <a:pt x="174" y="151"/>
                    <a:pt x="174" y="151"/>
                  </a:cubicBezTo>
                  <a:cubicBezTo>
                    <a:pt x="174" y="154"/>
                    <a:pt x="174" y="154"/>
                    <a:pt x="174" y="154"/>
                  </a:cubicBezTo>
                  <a:cubicBezTo>
                    <a:pt x="174" y="157"/>
                    <a:pt x="174" y="157"/>
                    <a:pt x="174" y="157"/>
                  </a:cubicBezTo>
                  <a:lnTo>
                    <a:pt x="173" y="160"/>
                  </a:lnTo>
                  <a:close/>
                  <a:moveTo>
                    <a:pt x="169" y="173"/>
                  </a:move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lose/>
                  <a:moveTo>
                    <a:pt x="135" y="180"/>
                  </a:moveTo>
                  <a:cubicBezTo>
                    <a:pt x="136" y="182"/>
                    <a:pt x="136" y="182"/>
                    <a:pt x="136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2" y="180"/>
                    <a:pt x="132" y="180"/>
                    <a:pt x="132" y="180"/>
                  </a:cubicBezTo>
                  <a:lnTo>
                    <a:pt x="135" y="180"/>
                  </a:lnTo>
                  <a:close/>
                  <a:moveTo>
                    <a:pt x="132" y="177"/>
                  </a:moveTo>
                  <a:cubicBezTo>
                    <a:pt x="131" y="176"/>
                    <a:pt x="131" y="176"/>
                    <a:pt x="131" y="176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7"/>
                    <a:pt x="133" y="177"/>
                    <a:pt x="133" y="177"/>
                  </a:cubicBezTo>
                  <a:lnTo>
                    <a:pt x="132" y="177"/>
                  </a:lnTo>
                  <a:close/>
                  <a:moveTo>
                    <a:pt x="136" y="177"/>
                  </a:moveTo>
                  <a:cubicBezTo>
                    <a:pt x="136" y="177"/>
                    <a:pt x="136" y="177"/>
                    <a:pt x="136" y="177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78"/>
                    <a:pt x="136" y="178"/>
                    <a:pt x="136" y="178"/>
                  </a:cubicBezTo>
                  <a:lnTo>
                    <a:pt x="136" y="177"/>
                  </a:lnTo>
                  <a:close/>
                  <a:moveTo>
                    <a:pt x="137" y="184"/>
                  </a:moveTo>
                  <a:cubicBezTo>
                    <a:pt x="139" y="187"/>
                    <a:pt x="139" y="187"/>
                    <a:pt x="139" y="187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4" y="185"/>
                    <a:pt x="134" y="185"/>
                    <a:pt x="134" y="185"/>
                  </a:cubicBezTo>
                  <a:lnTo>
                    <a:pt x="137" y="184"/>
                  </a:lnTo>
                  <a:close/>
                  <a:moveTo>
                    <a:pt x="143" y="184"/>
                  </a:moveTo>
                  <a:cubicBezTo>
                    <a:pt x="141" y="186"/>
                    <a:pt x="141" y="186"/>
                    <a:pt x="141" y="186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42" y="183"/>
                    <a:pt x="142" y="183"/>
                    <a:pt x="142" y="183"/>
                  </a:cubicBezTo>
                  <a:lnTo>
                    <a:pt x="143" y="184"/>
                  </a:lnTo>
                  <a:close/>
                  <a:moveTo>
                    <a:pt x="142" y="180"/>
                  </a:moveTo>
                  <a:cubicBezTo>
                    <a:pt x="142" y="180"/>
                    <a:pt x="142" y="180"/>
                    <a:pt x="142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2" y="180"/>
                    <a:pt x="142" y="180"/>
                    <a:pt x="142" y="180"/>
                  </a:cubicBezTo>
                  <a:close/>
                  <a:moveTo>
                    <a:pt x="145" y="186"/>
                  </a:moveTo>
                  <a:cubicBezTo>
                    <a:pt x="148" y="188"/>
                    <a:pt x="148" y="188"/>
                    <a:pt x="148" y="188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8"/>
                    <a:pt x="142" y="188"/>
                    <a:pt x="142" y="188"/>
                  </a:cubicBezTo>
                  <a:lnTo>
                    <a:pt x="145" y="186"/>
                  </a:lnTo>
                  <a:close/>
                  <a:moveTo>
                    <a:pt x="144" y="182"/>
                  </a:moveTo>
                  <a:cubicBezTo>
                    <a:pt x="146" y="182"/>
                    <a:pt x="146" y="182"/>
                    <a:pt x="146" y="182"/>
                  </a:cubicBezTo>
                  <a:cubicBezTo>
                    <a:pt x="147" y="183"/>
                    <a:pt x="147" y="183"/>
                    <a:pt x="147" y="183"/>
                  </a:cubicBezTo>
                  <a:cubicBezTo>
                    <a:pt x="146" y="183"/>
                    <a:pt x="146" y="183"/>
                    <a:pt x="146" y="183"/>
                  </a:cubicBezTo>
                  <a:lnTo>
                    <a:pt x="144" y="182"/>
                  </a:lnTo>
                  <a:close/>
                  <a:moveTo>
                    <a:pt x="149" y="184"/>
                  </a:moveTo>
                  <a:cubicBezTo>
                    <a:pt x="152" y="185"/>
                    <a:pt x="152" y="185"/>
                    <a:pt x="152" y="185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47" y="185"/>
                    <a:pt x="147" y="185"/>
                    <a:pt x="147" y="185"/>
                  </a:cubicBezTo>
                  <a:lnTo>
                    <a:pt x="149" y="184"/>
                  </a:lnTo>
                  <a:close/>
                  <a:moveTo>
                    <a:pt x="149" y="181"/>
                  </a:moveTo>
                  <a:cubicBezTo>
                    <a:pt x="149" y="181"/>
                    <a:pt x="149" y="181"/>
                    <a:pt x="149" y="181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49" y="181"/>
                    <a:pt x="149" y="181"/>
                    <a:pt x="149" y="181"/>
                  </a:cubicBezTo>
                  <a:close/>
                  <a:moveTo>
                    <a:pt x="154" y="186"/>
                  </a:moveTo>
                  <a:cubicBezTo>
                    <a:pt x="157" y="188"/>
                    <a:pt x="157" y="188"/>
                    <a:pt x="157" y="188"/>
                  </a:cubicBezTo>
                  <a:cubicBezTo>
                    <a:pt x="154" y="191"/>
                    <a:pt x="154" y="191"/>
                    <a:pt x="154" y="191"/>
                  </a:cubicBezTo>
                  <a:cubicBezTo>
                    <a:pt x="151" y="188"/>
                    <a:pt x="151" y="188"/>
                    <a:pt x="151" y="188"/>
                  </a:cubicBezTo>
                  <a:lnTo>
                    <a:pt x="154" y="186"/>
                  </a:lnTo>
                  <a:close/>
                  <a:moveTo>
                    <a:pt x="152" y="183"/>
                  </a:moveTo>
                  <a:cubicBezTo>
                    <a:pt x="153" y="182"/>
                    <a:pt x="153" y="182"/>
                    <a:pt x="153" y="182"/>
                  </a:cubicBezTo>
                  <a:cubicBezTo>
                    <a:pt x="155" y="182"/>
                    <a:pt x="155" y="182"/>
                    <a:pt x="155" y="182"/>
                  </a:cubicBezTo>
                  <a:cubicBezTo>
                    <a:pt x="153" y="183"/>
                    <a:pt x="153" y="183"/>
                    <a:pt x="153" y="183"/>
                  </a:cubicBezTo>
                  <a:lnTo>
                    <a:pt x="152" y="183"/>
                  </a:lnTo>
                  <a:close/>
                  <a:moveTo>
                    <a:pt x="157" y="183"/>
                  </a:moveTo>
                  <a:cubicBezTo>
                    <a:pt x="160" y="183"/>
                    <a:pt x="160" y="183"/>
                    <a:pt x="160" y="183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6" y="184"/>
                    <a:pt x="156" y="184"/>
                    <a:pt x="156" y="184"/>
                  </a:cubicBezTo>
                  <a:lnTo>
                    <a:pt x="157" y="183"/>
                  </a:lnTo>
                  <a:close/>
                  <a:moveTo>
                    <a:pt x="156" y="180"/>
                  </a:move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lnTo>
                    <a:pt x="156" y="180"/>
                  </a:lnTo>
                  <a:close/>
                  <a:moveTo>
                    <a:pt x="159" y="181"/>
                  </a:moveTo>
                  <a:cubicBezTo>
                    <a:pt x="160" y="180"/>
                    <a:pt x="160" y="180"/>
                    <a:pt x="160" y="180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1" y="181"/>
                    <a:pt x="161" y="181"/>
                    <a:pt x="161" y="181"/>
                  </a:cubicBezTo>
                  <a:lnTo>
                    <a:pt x="159" y="181"/>
                  </a:lnTo>
                  <a:close/>
                  <a:moveTo>
                    <a:pt x="138" y="181"/>
                  </a:moveTo>
                  <a:cubicBezTo>
                    <a:pt x="137" y="180"/>
                    <a:pt x="137" y="180"/>
                    <a:pt x="137" y="180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40" y="181"/>
                    <a:pt x="140" y="181"/>
                    <a:pt x="140" y="181"/>
                  </a:cubicBezTo>
                  <a:lnTo>
                    <a:pt x="138" y="181"/>
                  </a:lnTo>
                  <a:close/>
                  <a:moveTo>
                    <a:pt x="140" y="189"/>
                  </a:moveTo>
                  <a:cubicBezTo>
                    <a:pt x="143" y="193"/>
                    <a:pt x="143" y="193"/>
                    <a:pt x="143" y="193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1"/>
                    <a:pt x="136" y="191"/>
                    <a:pt x="136" y="191"/>
                  </a:cubicBezTo>
                  <a:lnTo>
                    <a:pt x="140" y="189"/>
                  </a:lnTo>
                  <a:close/>
                  <a:moveTo>
                    <a:pt x="144" y="195"/>
                  </a:moveTo>
                  <a:cubicBezTo>
                    <a:pt x="148" y="201"/>
                    <a:pt x="148" y="201"/>
                    <a:pt x="148" y="20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39" y="200"/>
                    <a:pt x="139" y="200"/>
                    <a:pt x="139" y="200"/>
                  </a:cubicBezTo>
                  <a:lnTo>
                    <a:pt x="144" y="195"/>
                  </a:lnTo>
                  <a:close/>
                  <a:moveTo>
                    <a:pt x="146" y="193"/>
                  </a:moveTo>
                  <a:cubicBezTo>
                    <a:pt x="149" y="190"/>
                    <a:pt x="149" y="190"/>
                    <a:pt x="149" y="190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9"/>
                    <a:pt x="149" y="199"/>
                    <a:pt x="149" y="199"/>
                  </a:cubicBezTo>
                  <a:lnTo>
                    <a:pt x="146" y="193"/>
                  </a:lnTo>
                  <a:close/>
                  <a:moveTo>
                    <a:pt x="155" y="195"/>
                  </a:moveTo>
                  <a:cubicBezTo>
                    <a:pt x="160" y="200"/>
                    <a:pt x="160" y="200"/>
                    <a:pt x="160" y="200"/>
                  </a:cubicBezTo>
                  <a:cubicBezTo>
                    <a:pt x="157" y="211"/>
                    <a:pt x="157" y="211"/>
                    <a:pt x="157" y="211"/>
                  </a:cubicBezTo>
                  <a:cubicBezTo>
                    <a:pt x="151" y="201"/>
                    <a:pt x="151" y="201"/>
                    <a:pt x="151" y="201"/>
                  </a:cubicBezTo>
                  <a:lnTo>
                    <a:pt x="155" y="195"/>
                  </a:lnTo>
                  <a:close/>
                  <a:moveTo>
                    <a:pt x="156" y="193"/>
                  </a:moveTo>
                  <a:cubicBezTo>
                    <a:pt x="159" y="189"/>
                    <a:pt x="159" y="189"/>
                    <a:pt x="159" y="189"/>
                  </a:cubicBezTo>
                  <a:cubicBezTo>
                    <a:pt x="163" y="191"/>
                    <a:pt x="163" y="191"/>
                    <a:pt x="163" y="191"/>
                  </a:cubicBezTo>
                  <a:cubicBezTo>
                    <a:pt x="161" y="198"/>
                    <a:pt x="161" y="198"/>
                    <a:pt x="161" y="198"/>
                  </a:cubicBezTo>
                  <a:lnTo>
                    <a:pt x="156" y="193"/>
                  </a:lnTo>
                  <a:close/>
                  <a:moveTo>
                    <a:pt x="160" y="187"/>
                  </a:moveTo>
                  <a:cubicBezTo>
                    <a:pt x="162" y="184"/>
                    <a:pt x="162" y="184"/>
                    <a:pt x="162" y="184"/>
                  </a:cubicBezTo>
                  <a:cubicBezTo>
                    <a:pt x="165" y="185"/>
                    <a:pt x="165" y="185"/>
                    <a:pt x="165" y="185"/>
                  </a:cubicBezTo>
                  <a:cubicBezTo>
                    <a:pt x="164" y="189"/>
                    <a:pt x="164" y="189"/>
                    <a:pt x="164" y="189"/>
                  </a:cubicBezTo>
                  <a:lnTo>
                    <a:pt x="160" y="187"/>
                  </a:lnTo>
                  <a:close/>
                  <a:moveTo>
                    <a:pt x="163" y="178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63" y="178"/>
                    <a:pt x="163" y="178"/>
                    <a:pt x="163" y="178"/>
                  </a:cubicBezTo>
                  <a:close/>
                  <a:moveTo>
                    <a:pt x="163" y="182"/>
                  </a:moveTo>
                  <a:cubicBezTo>
                    <a:pt x="164" y="180"/>
                    <a:pt x="164" y="180"/>
                    <a:pt x="164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6" y="182"/>
                    <a:pt x="166" y="182"/>
                    <a:pt x="166" y="182"/>
                  </a:cubicBezTo>
                  <a:lnTo>
                    <a:pt x="163" y="182"/>
                  </a:lnTo>
                  <a:close/>
                  <a:moveTo>
                    <a:pt x="166" y="177"/>
                  </a:moveTo>
                  <a:cubicBezTo>
                    <a:pt x="167" y="176"/>
                    <a:pt x="167" y="176"/>
                    <a:pt x="167" y="176"/>
                  </a:cubicBezTo>
                  <a:cubicBezTo>
                    <a:pt x="168" y="176"/>
                    <a:pt x="168" y="176"/>
                    <a:pt x="168" y="176"/>
                  </a:cubicBezTo>
                  <a:cubicBezTo>
                    <a:pt x="168" y="177"/>
                    <a:pt x="168" y="177"/>
                    <a:pt x="168" y="177"/>
                  </a:cubicBezTo>
                  <a:lnTo>
                    <a:pt x="166" y="177"/>
                  </a:lnTo>
                  <a:close/>
                  <a:moveTo>
                    <a:pt x="130" y="173"/>
                  </a:move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lose/>
                  <a:moveTo>
                    <a:pt x="127" y="171"/>
                  </a:moveTo>
                  <a:cubicBezTo>
                    <a:pt x="128" y="172"/>
                    <a:pt x="128" y="172"/>
                    <a:pt x="128" y="172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0"/>
                    <a:pt x="126" y="170"/>
                    <a:pt x="126" y="170"/>
                  </a:cubicBezTo>
                  <a:lnTo>
                    <a:pt x="127" y="171"/>
                  </a:lnTo>
                  <a:close/>
                  <a:moveTo>
                    <a:pt x="126" y="168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26" y="168"/>
                    <a:pt x="126" y="168"/>
                    <a:pt x="126" y="168"/>
                  </a:cubicBezTo>
                  <a:close/>
                  <a:moveTo>
                    <a:pt x="126" y="140"/>
                  </a:moveTo>
                  <a:cubicBezTo>
                    <a:pt x="126" y="140"/>
                    <a:pt x="126" y="140"/>
                    <a:pt x="126" y="140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lose/>
                  <a:moveTo>
                    <a:pt x="126" y="138"/>
                  </a:moveTo>
                  <a:cubicBezTo>
                    <a:pt x="126" y="136"/>
                    <a:pt x="126" y="136"/>
                    <a:pt x="12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7" y="137"/>
                    <a:pt x="127" y="137"/>
                    <a:pt x="127" y="137"/>
                  </a:cubicBezTo>
                  <a:lnTo>
                    <a:pt x="126" y="138"/>
                  </a:lnTo>
                  <a:close/>
                  <a:moveTo>
                    <a:pt x="130" y="135"/>
                  </a:move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lose/>
                  <a:moveTo>
                    <a:pt x="164" y="128"/>
                  </a:moveTo>
                  <a:cubicBezTo>
                    <a:pt x="163" y="126"/>
                    <a:pt x="163" y="126"/>
                    <a:pt x="163" y="126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7" y="128"/>
                    <a:pt x="167" y="128"/>
                    <a:pt x="167" y="128"/>
                  </a:cubicBezTo>
                  <a:lnTo>
                    <a:pt x="164" y="128"/>
                  </a:lnTo>
                  <a:close/>
                  <a:moveTo>
                    <a:pt x="168" y="131"/>
                  </a:moveTo>
                  <a:cubicBezTo>
                    <a:pt x="168" y="132"/>
                    <a:pt x="168" y="132"/>
                    <a:pt x="168" y="132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6" y="130"/>
                    <a:pt x="166" y="130"/>
                    <a:pt x="166" y="130"/>
                  </a:cubicBezTo>
                  <a:lnTo>
                    <a:pt x="168" y="131"/>
                  </a:lnTo>
                  <a:close/>
                  <a:moveTo>
                    <a:pt x="163" y="131"/>
                  </a:moveTo>
                  <a:cubicBezTo>
                    <a:pt x="163" y="131"/>
                    <a:pt x="163" y="131"/>
                    <a:pt x="163" y="131"/>
                  </a:cubicBezTo>
                  <a:cubicBezTo>
                    <a:pt x="163" y="130"/>
                    <a:pt x="163" y="130"/>
                    <a:pt x="163" y="130"/>
                  </a:cubicBezTo>
                  <a:cubicBezTo>
                    <a:pt x="163" y="130"/>
                    <a:pt x="163" y="130"/>
                    <a:pt x="163" y="130"/>
                  </a:cubicBezTo>
                  <a:lnTo>
                    <a:pt x="163" y="131"/>
                  </a:lnTo>
                  <a:close/>
                  <a:moveTo>
                    <a:pt x="162" y="124"/>
                  </a:moveTo>
                  <a:cubicBezTo>
                    <a:pt x="160" y="121"/>
                    <a:pt x="160" y="121"/>
                    <a:pt x="160" y="121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5" y="123"/>
                    <a:pt x="165" y="123"/>
                    <a:pt x="165" y="123"/>
                  </a:cubicBezTo>
                  <a:lnTo>
                    <a:pt x="162" y="124"/>
                  </a:lnTo>
                  <a:close/>
                  <a:moveTo>
                    <a:pt x="156" y="124"/>
                  </a:moveTo>
                  <a:cubicBezTo>
                    <a:pt x="158" y="122"/>
                    <a:pt x="158" y="122"/>
                    <a:pt x="158" y="122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57" y="125"/>
                    <a:pt x="157" y="125"/>
                    <a:pt x="157" y="125"/>
                  </a:cubicBezTo>
                  <a:lnTo>
                    <a:pt x="156" y="124"/>
                  </a:lnTo>
                  <a:close/>
                  <a:moveTo>
                    <a:pt x="157" y="128"/>
                  </a:moveTo>
                  <a:cubicBezTo>
                    <a:pt x="157" y="128"/>
                    <a:pt x="157" y="128"/>
                    <a:pt x="157" y="128"/>
                  </a:cubicBezTo>
                  <a:cubicBezTo>
                    <a:pt x="156" y="128"/>
                    <a:pt x="156" y="128"/>
                    <a:pt x="156" y="128"/>
                  </a:cubicBezTo>
                  <a:cubicBezTo>
                    <a:pt x="157" y="128"/>
                    <a:pt x="157" y="128"/>
                    <a:pt x="157" y="128"/>
                  </a:cubicBezTo>
                  <a:close/>
                  <a:moveTo>
                    <a:pt x="154" y="122"/>
                  </a:moveTo>
                  <a:cubicBezTo>
                    <a:pt x="151" y="120"/>
                    <a:pt x="151" y="120"/>
                    <a:pt x="151" y="120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7" y="120"/>
                    <a:pt x="157" y="120"/>
                    <a:pt x="157" y="120"/>
                  </a:cubicBezTo>
                  <a:lnTo>
                    <a:pt x="154" y="122"/>
                  </a:lnTo>
                  <a:close/>
                  <a:moveTo>
                    <a:pt x="155" y="126"/>
                  </a:moveTo>
                  <a:cubicBezTo>
                    <a:pt x="153" y="126"/>
                    <a:pt x="153" y="126"/>
                    <a:pt x="153" y="126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3" y="125"/>
                    <a:pt x="153" y="125"/>
                    <a:pt x="153" y="125"/>
                  </a:cubicBezTo>
                  <a:lnTo>
                    <a:pt x="155" y="126"/>
                  </a:lnTo>
                  <a:close/>
                  <a:moveTo>
                    <a:pt x="150" y="124"/>
                  </a:moveTo>
                  <a:cubicBezTo>
                    <a:pt x="147" y="123"/>
                    <a:pt x="147" y="123"/>
                    <a:pt x="147" y="123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52" y="123"/>
                    <a:pt x="152" y="123"/>
                    <a:pt x="152" y="123"/>
                  </a:cubicBezTo>
                  <a:lnTo>
                    <a:pt x="150" y="124"/>
                  </a:lnTo>
                  <a:close/>
                  <a:moveTo>
                    <a:pt x="150" y="127"/>
                  </a:moveTo>
                  <a:cubicBezTo>
                    <a:pt x="150" y="127"/>
                    <a:pt x="150" y="127"/>
                    <a:pt x="150" y="127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7"/>
                    <a:pt x="150" y="127"/>
                    <a:pt x="150" y="127"/>
                  </a:cubicBezTo>
                  <a:close/>
                  <a:moveTo>
                    <a:pt x="145" y="122"/>
                  </a:moveTo>
                  <a:cubicBezTo>
                    <a:pt x="142" y="120"/>
                    <a:pt x="142" y="120"/>
                    <a:pt x="142" y="120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8" y="120"/>
                    <a:pt x="148" y="120"/>
                    <a:pt x="148" y="120"/>
                  </a:cubicBezTo>
                  <a:lnTo>
                    <a:pt x="145" y="122"/>
                  </a:lnTo>
                  <a:close/>
                  <a:moveTo>
                    <a:pt x="147" y="125"/>
                  </a:moveTo>
                  <a:cubicBezTo>
                    <a:pt x="146" y="126"/>
                    <a:pt x="146" y="126"/>
                    <a:pt x="146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6" y="125"/>
                    <a:pt x="146" y="125"/>
                    <a:pt x="146" y="125"/>
                  </a:cubicBezTo>
                  <a:lnTo>
                    <a:pt x="147" y="125"/>
                  </a:lnTo>
                  <a:close/>
                  <a:moveTo>
                    <a:pt x="142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2"/>
                    <a:pt x="141" y="122"/>
                    <a:pt x="141" y="122"/>
                  </a:cubicBezTo>
                  <a:cubicBezTo>
                    <a:pt x="143" y="124"/>
                    <a:pt x="143" y="124"/>
                    <a:pt x="143" y="124"/>
                  </a:cubicBezTo>
                  <a:lnTo>
                    <a:pt x="142" y="125"/>
                  </a:lnTo>
                  <a:close/>
                  <a:moveTo>
                    <a:pt x="143" y="128"/>
                  </a:move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lnTo>
                    <a:pt x="143" y="128"/>
                  </a:lnTo>
                  <a:close/>
                  <a:moveTo>
                    <a:pt x="140" y="127"/>
                  </a:moveTo>
                  <a:cubicBezTo>
                    <a:pt x="139" y="128"/>
                    <a:pt x="139" y="128"/>
                    <a:pt x="139" y="128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8" y="127"/>
                    <a:pt x="138" y="127"/>
                    <a:pt x="138" y="127"/>
                  </a:cubicBezTo>
                  <a:lnTo>
                    <a:pt x="140" y="127"/>
                  </a:lnTo>
                  <a:close/>
                  <a:moveTo>
                    <a:pt x="161" y="127"/>
                  </a:moveTo>
                  <a:cubicBezTo>
                    <a:pt x="162" y="128"/>
                    <a:pt x="162" y="128"/>
                    <a:pt x="162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9" y="127"/>
                    <a:pt x="159" y="127"/>
                    <a:pt x="159" y="127"/>
                  </a:cubicBezTo>
                  <a:lnTo>
                    <a:pt x="161" y="127"/>
                  </a:lnTo>
                  <a:close/>
                  <a:moveTo>
                    <a:pt x="159" y="119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3" y="117"/>
                    <a:pt x="163" y="117"/>
                    <a:pt x="163" y="117"/>
                  </a:cubicBezTo>
                  <a:lnTo>
                    <a:pt x="159" y="119"/>
                  </a:lnTo>
                  <a:close/>
                  <a:moveTo>
                    <a:pt x="155" y="113"/>
                  </a:moveTo>
                  <a:cubicBezTo>
                    <a:pt x="151" y="107"/>
                    <a:pt x="151" y="107"/>
                    <a:pt x="151" y="10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108"/>
                    <a:pt x="160" y="108"/>
                    <a:pt x="160" y="108"/>
                  </a:cubicBezTo>
                  <a:lnTo>
                    <a:pt x="155" y="113"/>
                  </a:lnTo>
                  <a:close/>
                  <a:moveTo>
                    <a:pt x="153" y="115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50" y="109"/>
                    <a:pt x="150" y="109"/>
                    <a:pt x="150" y="109"/>
                  </a:cubicBezTo>
                  <a:lnTo>
                    <a:pt x="153" y="115"/>
                  </a:lnTo>
                  <a:close/>
                  <a:moveTo>
                    <a:pt x="144" y="113"/>
                  </a:moveTo>
                  <a:cubicBezTo>
                    <a:pt x="139" y="108"/>
                    <a:pt x="139" y="108"/>
                    <a:pt x="139" y="108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48" y="107"/>
                    <a:pt x="148" y="107"/>
                    <a:pt x="148" y="107"/>
                  </a:cubicBezTo>
                  <a:lnTo>
                    <a:pt x="144" y="113"/>
                  </a:lnTo>
                  <a:close/>
                  <a:moveTo>
                    <a:pt x="143" y="115"/>
                  </a:moveTo>
                  <a:cubicBezTo>
                    <a:pt x="140" y="119"/>
                    <a:pt x="140" y="119"/>
                    <a:pt x="140" y="119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0"/>
                    <a:pt x="138" y="110"/>
                    <a:pt x="138" y="110"/>
                  </a:cubicBezTo>
                  <a:lnTo>
                    <a:pt x="143" y="115"/>
                  </a:lnTo>
                  <a:close/>
                  <a:moveTo>
                    <a:pt x="139" y="121"/>
                  </a:moveTo>
                  <a:cubicBezTo>
                    <a:pt x="137" y="124"/>
                    <a:pt x="137" y="124"/>
                    <a:pt x="137" y="124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19"/>
                    <a:pt x="135" y="119"/>
                    <a:pt x="135" y="119"/>
                  </a:cubicBezTo>
                  <a:lnTo>
                    <a:pt x="139" y="121"/>
                  </a:lnTo>
                  <a:close/>
                  <a:moveTo>
                    <a:pt x="136" y="130"/>
                  </a:moveTo>
                  <a:cubicBezTo>
                    <a:pt x="136" y="131"/>
                    <a:pt x="136" y="131"/>
                    <a:pt x="136" y="131"/>
                  </a:cubicBezTo>
                  <a:cubicBezTo>
                    <a:pt x="136" y="131"/>
                    <a:pt x="136" y="131"/>
                    <a:pt x="136" y="131"/>
                  </a:cubicBezTo>
                  <a:cubicBezTo>
                    <a:pt x="136" y="130"/>
                    <a:pt x="136" y="130"/>
                    <a:pt x="136" y="130"/>
                  </a:cubicBezTo>
                  <a:close/>
                  <a:moveTo>
                    <a:pt x="136" y="126"/>
                  </a:moveTo>
                  <a:cubicBezTo>
                    <a:pt x="135" y="128"/>
                    <a:pt x="135" y="128"/>
                    <a:pt x="13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3" y="126"/>
                    <a:pt x="133" y="126"/>
                    <a:pt x="133" y="126"/>
                  </a:cubicBezTo>
                  <a:lnTo>
                    <a:pt x="136" y="126"/>
                  </a:lnTo>
                  <a:close/>
                  <a:moveTo>
                    <a:pt x="133" y="130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2" y="131"/>
                    <a:pt x="132" y="131"/>
                    <a:pt x="132" y="131"/>
                  </a:cubicBezTo>
                  <a:lnTo>
                    <a:pt x="133" y="130"/>
                  </a:lnTo>
                  <a:close/>
                  <a:moveTo>
                    <a:pt x="169" y="135"/>
                  </a:move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lose/>
                  <a:moveTo>
                    <a:pt x="172" y="137"/>
                  </a:moveTo>
                  <a:cubicBezTo>
                    <a:pt x="171" y="136"/>
                    <a:pt x="171" y="136"/>
                    <a:pt x="171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8"/>
                    <a:pt x="173" y="138"/>
                    <a:pt x="173" y="138"/>
                  </a:cubicBezTo>
                  <a:lnTo>
                    <a:pt x="172" y="137"/>
                  </a:lnTo>
                  <a:close/>
                  <a:moveTo>
                    <a:pt x="173" y="140"/>
                  </a:moveTo>
                  <a:cubicBezTo>
                    <a:pt x="173" y="141"/>
                    <a:pt x="173" y="141"/>
                    <a:pt x="173" y="141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lose/>
                  <a:moveTo>
                    <a:pt x="173" y="134"/>
                  </a:moveTo>
                  <a:cubicBezTo>
                    <a:pt x="171" y="133"/>
                    <a:pt x="171" y="133"/>
                    <a:pt x="171" y="133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3" y="131"/>
                    <a:pt x="173" y="131"/>
                    <a:pt x="173" y="131"/>
                  </a:cubicBezTo>
                  <a:lnTo>
                    <a:pt x="173" y="134"/>
                  </a:lnTo>
                  <a:close/>
                  <a:moveTo>
                    <a:pt x="173" y="128"/>
                  </a:moveTo>
                  <a:cubicBezTo>
                    <a:pt x="169" y="128"/>
                    <a:pt x="169" y="128"/>
                    <a:pt x="169" y="128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2" y="124"/>
                    <a:pt x="172" y="124"/>
                    <a:pt x="172" y="124"/>
                  </a:cubicBezTo>
                  <a:lnTo>
                    <a:pt x="173" y="128"/>
                  </a:lnTo>
                  <a:close/>
                  <a:moveTo>
                    <a:pt x="172" y="122"/>
                  </a:moveTo>
                  <a:cubicBezTo>
                    <a:pt x="168" y="123"/>
                    <a:pt x="168" y="123"/>
                    <a:pt x="168" y="123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2" y="115"/>
                    <a:pt x="172" y="115"/>
                    <a:pt x="172" y="115"/>
                  </a:cubicBezTo>
                  <a:lnTo>
                    <a:pt x="172" y="122"/>
                  </a:lnTo>
                  <a:close/>
                  <a:moveTo>
                    <a:pt x="172" y="112"/>
                  </a:moveTo>
                  <a:cubicBezTo>
                    <a:pt x="165" y="116"/>
                    <a:pt x="165" y="116"/>
                    <a:pt x="165" y="116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72" y="112"/>
                  </a:lnTo>
                  <a:close/>
                  <a:moveTo>
                    <a:pt x="171" y="98"/>
                  </a:moveTo>
                  <a:cubicBezTo>
                    <a:pt x="162" y="106"/>
                    <a:pt x="162" y="106"/>
                    <a:pt x="162" y="106"/>
                  </a:cubicBezTo>
                  <a:cubicBezTo>
                    <a:pt x="159" y="94"/>
                    <a:pt x="159" y="94"/>
                    <a:pt x="159" y="94"/>
                  </a:cubicBezTo>
                  <a:cubicBezTo>
                    <a:pt x="171" y="76"/>
                    <a:pt x="171" y="76"/>
                    <a:pt x="171" y="76"/>
                  </a:cubicBezTo>
                  <a:lnTo>
                    <a:pt x="171" y="98"/>
                  </a:lnTo>
                  <a:close/>
                  <a:moveTo>
                    <a:pt x="168" y="13"/>
                  </a:moveTo>
                  <a:cubicBezTo>
                    <a:pt x="170" y="71"/>
                    <a:pt x="170" y="71"/>
                    <a:pt x="170" y="71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1" y="69"/>
                    <a:pt x="151" y="69"/>
                    <a:pt x="151" y="69"/>
                  </a:cubicBezTo>
                  <a:lnTo>
                    <a:pt x="168" y="13"/>
                  </a:lnTo>
                  <a:close/>
                  <a:moveTo>
                    <a:pt x="156" y="94"/>
                  </a:moveTo>
                  <a:cubicBezTo>
                    <a:pt x="150" y="104"/>
                    <a:pt x="150" y="104"/>
                    <a:pt x="150" y="10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50" y="73"/>
                    <a:pt x="150" y="73"/>
                    <a:pt x="150" y="73"/>
                  </a:cubicBezTo>
                  <a:lnTo>
                    <a:pt x="156" y="94"/>
                  </a:lnTo>
                  <a:close/>
                  <a:moveTo>
                    <a:pt x="131" y="13"/>
                  </a:moveTo>
                  <a:cubicBezTo>
                    <a:pt x="148" y="69"/>
                    <a:pt x="148" y="69"/>
                    <a:pt x="148" y="69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29" y="71"/>
                    <a:pt x="129" y="71"/>
                    <a:pt x="129" y="71"/>
                  </a:cubicBezTo>
                  <a:lnTo>
                    <a:pt x="131" y="13"/>
                  </a:lnTo>
                  <a:close/>
                  <a:moveTo>
                    <a:pt x="128" y="76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28" y="98"/>
                    <a:pt x="128" y="98"/>
                    <a:pt x="128" y="98"/>
                  </a:cubicBezTo>
                  <a:lnTo>
                    <a:pt x="128" y="76"/>
                  </a:lnTo>
                  <a:close/>
                  <a:moveTo>
                    <a:pt x="127" y="101"/>
                  </a:moveTo>
                  <a:cubicBezTo>
                    <a:pt x="136" y="109"/>
                    <a:pt x="136" y="109"/>
                    <a:pt x="136" y="109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27" y="112"/>
                    <a:pt x="127" y="112"/>
                    <a:pt x="127" y="112"/>
                  </a:cubicBezTo>
                  <a:lnTo>
                    <a:pt x="127" y="101"/>
                  </a:lnTo>
                  <a:close/>
                  <a:moveTo>
                    <a:pt x="127" y="115"/>
                  </a:moveTo>
                  <a:cubicBezTo>
                    <a:pt x="133" y="118"/>
                    <a:pt x="133" y="118"/>
                    <a:pt x="133" y="118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27" y="122"/>
                    <a:pt x="127" y="122"/>
                    <a:pt x="127" y="122"/>
                  </a:cubicBezTo>
                  <a:lnTo>
                    <a:pt x="127" y="115"/>
                  </a:lnTo>
                  <a:close/>
                  <a:moveTo>
                    <a:pt x="127" y="124"/>
                  </a:moveTo>
                  <a:cubicBezTo>
                    <a:pt x="131" y="125"/>
                    <a:pt x="131" y="125"/>
                    <a:pt x="131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6" y="128"/>
                    <a:pt x="126" y="128"/>
                    <a:pt x="126" y="128"/>
                  </a:cubicBezTo>
                  <a:lnTo>
                    <a:pt x="127" y="124"/>
                  </a:lnTo>
                  <a:close/>
                  <a:moveTo>
                    <a:pt x="129" y="131"/>
                  </a:moveTo>
                  <a:cubicBezTo>
                    <a:pt x="128" y="133"/>
                    <a:pt x="128" y="133"/>
                    <a:pt x="128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1"/>
                    <a:pt x="126" y="131"/>
                    <a:pt x="126" y="131"/>
                  </a:cubicBezTo>
                  <a:lnTo>
                    <a:pt x="129" y="131"/>
                  </a:lnTo>
                  <a:close/>
                  <a:moveTo>
                    <a:pt x="95" y="23"/>
                  </a:moveTo>
                  <a:cubicBezTo>
                    <a:pt x="126" y="72"/>
                    <a:pt x="126" y="72"/>
                    <a:pt x="126" y="72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08" y="80"/>
                    <a:pt x="108" y="80"/>
                    <a:pt x="108" y="80"/>
                  </a:cubicBezTo>
                  <a:lnTo>
                    <a:pt x="95" y="23"/>
                  </a:lnTo>
                  <a:close/>
                  <a:moveTo>
                    <a:pt x="120" y="158"/>
                  </a:moveTo>
                  <a:cubicBezTo>
                    <a:pt x="121" y="156"/>
                    <a:pt x="121" y="156"/>
                    <a:pt x="121" y="156"/>
                  </a:cubicBezTo>
                  <a:cubicBezTo>
                    <a:pt x="122" y="158"/>
                    <a:pt x="122" y="158"/>
                    <a:pt x="122" y="158"/>
                  </a:cubicBezTo>
                  <a:cubicBezTo>
                    <a:pt x="121" y="159"/>
                    <a:pt x="121" y="159"/>
                    <a:pt x="121" y="159"/>
                  </a:cubicBezTo>
                  <a:lnTo>
                    <a:pt x="120" y="158"/>
                  </a:lnTo>
                  <a:close/>
                  <a:moveTo>
                    <a:pt x="121" y="162"/>
                  </a:moveTo>
                  <a:cubicBezTo>
                    <a:pt x="120" y="164"/>
                    <a:pt x="120" y="164"/>
                    <a:pt x="120" y="164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9" y="160"/>
                    <a:pt x="119" y="160"/>
                    <a:pt x="119" y="160"/>
                  </a:cubicBezTo>
                  <a:lnTo>
                    <a:pt x="121" y="162"/>
                  </a:lnTo>
                  <a:close/>
                  <a:moveTo>
                    <a:pt x="122" y="168"/>
                  </a:moveTo>
                  <a:cubicBezTo>
                    <a:pt x="124" y="169"/>
                    <a:pt x="124" y="169"/>
                    <a:pt x="124" y="169"/>
                  </a:cubicBezTo>
                  <a:cubicBezTo>
                    <a:pt x="124" y="171"/>
                    <a:pt x="124" y="171"/>
                    <a:pt x="124" y="171"/>
                  </a:cubicBezTo>
                  <a:cubicBezTo>
                    <a:pt x="121" y="170"/>
                    <a:pt x="121" y="170"/>
                    <a:pt x="121" y="170"/>
                  </a:cubicBezTo>
                  <a:lnTo>
                    <a:pt x="122" y="168"/>
                  </a:lnTo>
                  <a:close/>
                  <a:moveTo>
                    <a:pt x="123" y="147"/>
                  </a:move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lose/>
                  <a:moveTo>
                    <a:pt x="123" y="161"/>
                  </a:move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lose/>
                  <a:moveTo>
                    <a:pt x="123" y="144"/>
                  </a:moveTo>
                  <a:cubicBezTo>
                    <a:pt x="122" y="143"/>
                    <a:pt x="122" y="143"/>
                    <a:pt x="122" y="143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3" y="143"/>
                    <a:pt x="123" y="143"/>
                    <a:pt x="123" y="143"/>
                  </a:cubicBezTo>
                  <a:lnTo>
                    <a:pt x="123" y="144"/>
                  </a:lnTo>
                  <a:close/>
                  <a:moveTo>
                    <a:pt x="122" y="154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23" y="164"/>
                  </a:move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2" y="165"/>
                    <a:pt x="122" y="165"/>
                    <a:pt x="122" y="165"/>
                  </a:cubicBezTo>
                  <a:lnTo>
                    <a:pt x="123" y="164"/>
                  </a:lnTo>
                  <a:close/>
                  <a:moveTo>
                    <a:pt x="124" y="139"/>
                  </a:moveTo>
                  <a:cubicBezTo>
                    <a:pt x="122" y="140"/>
                    <a:pt x="122" y="140"/>
                    <a:pt x="122" y="140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4" y="137"/>
                    <a:pt x="124" y="137"/>
                    <a:pt x="124" y="137"/>
                  </a:cubicBezTo>
                  <a:lnTo>
                    <a:pt x="124" y="139"/>
                  </a:lnTo>
                  <a:close/>
                  <a:moveTo>
                    <a:pt x="121" y="149"/>
                  </a:moveTo>
                  <a:cubicBezTo>
                    <a:pt x="122" y="150"/>
                    <a:pt x="122" y="150"/>
                    <a:pt x="122" y="150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0" y="150"/>
                    <a:pt x="120" y="150"/>
                    <a:pt x="120" y="150"/>
                  </a:cubicBezTo>
                  <a:lnTo>
                    <a:pt x="121" y="149"/>
                  </a:lnTo>
                  <a:close/>
                  <a:moveTo>
                    <a:pt x="119" y="148"/>
                  </a:moveTo>
                  <a:cubicBezTo>
                    <a:pt x="118" y="145"/>
                    <a:pt x="118" y="145"/>
                    <a:pt x="118" y="145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1" y="146"/>
                    <a:pt x="121" y="146"/>
                    <a:pt x="121" y="146"/>
                  </a:cubicBezTo>
                  <a:lnTo>
                    <a:pt x="119" y="148"/>
                  </a:lnTo>
                  <a:close/>
                  <a:moveTo>
                    <a:pt x="119" y="152"/>
                  </a:moveTo>
                  <a:cubicBezTo>
                    <a:pt x="120" y="154"/>
                    <a:pt x="120" y="154"/>
                    <a:pt x="120" y="154"/>
                  </a:cubicBezTo>
                  <a:cubicBezTo>
                    <a:pt x="119" y="156"/>
                    <a:pt x="119" y="156"/>
                    <a:pt x="119" y="156"/>
                  </a:cubicBezTo>
                  <a:cubicBezTo>
                    <a:pt x="117" y="154"/>
                    <a:pt x="117" y="154"/>
                    <a:pt x="117" y="154"/>
                  </a:cubicBezTo>
                  <a:lnTo>
                    <a:pt x="119" y="152"/>
                  </a:lnTo>
                  <a:close/>
                  <a:moveTo>
                    <a:pt x="115" y="152"/>
                  </a:moveTo>
                  <a:cubicBezTo>
                    <a:pt x="112" y="149"/>
                    <a:pt x="112" y="149"/>
                    <a:pt x="112" y="149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7" y="150"/>
                    <a:pt x="117" y="150"/>
                    <a:pt x="117" y="150"/>
                  </a:cubicBezTo>
                  <a:lnTo>
                    <a:pt x="115" y="152"/>
                  </a:lnTo>
                  <a:close/>
                  <a:moveTo>
                    <a:pt x="115" y="156"/>
                  </a:moveTo>
                  <a:cubicBezTo>
                    <a:pt x="117" y="158"/>
                    <a:pt x="117" y="158"/>
                    <a:pt x="117" y="158"/>
                  </a:cubicBezTo>
                  <a:cubicBezTo>
                    <a:pt x="116" y="161"/>
                    <a:pt x="116" y="161"/>
                    <a:pt x="116" y="161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5" y="156"/>
                  </a:lnTo>
                  <a:close/>
                  <a:moveTo>
                    <a:pt x="117" y="165"/>
                  </a:moveTo>
                  <a:cubicBezTo>
                    <a:pt x="120" y="166"/>
                    <a:pt x="120" y="166"/>
                    <a:pt x="120" y="166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5" y="168"/>
                    <a:pt x="115" y="168"/>
                    <a:pt x="115" y="168"/>
                  </a:cubicBezTo>
                  <a:lnTo>
                    <a:pt x="117" y="165"/>
                  </a:lnTo>
                  <a:close/>
                  <a:moveTo>
                    <a:pt x="121" y="173"/>
                  </a:moveTo>
                  <a:cubicBezTo>
                    <a:pt x="124" y="174"/>
                    <a:pt x="124" y="174"/>
                    <a:pt x="124" y="174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20" y="177"/>
                    <a:pt x="120" y="177"/>
                    <a:pt x="120" y="177"/>
                  </a:cubicBezTo>
                  <a:lnTo>
                    <a:pt x="121" y="173"/>
                  </a:lnTo>
                  <a:close/>
                  <a:moveTo>
                    <a:pt x="124" y="134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4" y="131"/>
                    <a:pt x="124" y="131"/>
                    <a:pt x="124" y="131"/>
                  </a:cubicBezTo>
                  <a:lnTo>
                    <a:pt x="124" y="134"/>
                  </a:lnTo>
                  <a:close/>
                  <a:moveTo>
                    <a:pt x="120" y="142"/>
                  </a:moveTo>
                  <a:cubicBezTo>
                    <a:pt x="117" y="143"/>
                    <a:pt x="117" y="143"/>
                    <a:pt x="117" y="143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9" y="138"/>
                    <a:pt x="119" y="138"/>
                    <a:pt x="119" y="138"/>
                  </a:cubicBezTo>
                  <a:lnTo>
                    <a:pt x="120" y="142"/>
                  </a:lnTo>
                  <a:close/>
                  <a:moveTo>
                    <a:pt x="115" y="145"/>
                  </a:moveTo>
                  <a:cubicBezTo>
                    <a:pt x="110" y="147"/>
                    <a:pt x="110" y="147"/>
                    <a:pt x="110" y="147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12" y="140"/>
                    <a:pt x="112" y="140"/>
                    <a:pt x="112" y="140"/>
                  </a:cubicBezTo>
                  <a:lnTo>
                    <a:pt x="115" y="145"/>
                  </a:lnTo>
                  <a:close/>
                  <a:moveTo>
                    <a:pt x="113" y="154"/>
                  </a:moveTo>
                  <a:cubicBezTo>
                    <a:pt x="110" y="158"/>
                    <a:pt x="110" y="158"/>
                    <a:pt x="110" y="158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10" y="150"/>
                    <a:pt x="110" y="150"/>
                    <a:pt x="110" y="150"/>
                  </a:cubicBezTo>
                  <a:lnTo>
                    <a:pt x="113" y="154"/>
                  </a:lnTo>
                  <a:close/>
                  <a:moveTo>
                    <a:pt x="110" y="161"/>
                  </a:moveTo>
                  <a:cubicBezTo>
                    <a:pt x="115" y="163"/>
                    <a:pt x="115" y="163"/>
                    <a:pt x="115" y="163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6" y="166"/>
                    <a:pt x="106" y="166"/>
                    <a:pt x="106" y="166"/>
                  </a:cubicBezTo>
                  <a:lnTo>
                    <a:pt x="110" y="161"/>
                  </a:lnTo>
                  <a:close/>
                  <a:moveTo>
                    <a:pt x="114" y="171"/>
                  </a:moveTo>
                  <a:cubicBezTo>
                    <a:pt x="118" y="172"/>
                    <a:pt x="118" y="172"/>
                    <a:pt x="118" y="172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0" y="177"/>
                    <a:pt x="110" y="177"/>
                    <a:pt x="110" y="177"/>
                  </a:cubicBezTo>
                  <a:lnTo>
                    <a:pt x="114" y="171"/>
                  </a:lnTo>
                  <a:close/>
                  <a:moveTo>
                    <a:pt x="119" y="179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18" y="186"/>
                    <a:pt x="118" y="186"/>
                    <a:pt x="118" y="186"/>
                  </a:cubicBezTo>
                  <a:lnTo>
                    <a:pt x="119" y="179"/>
                  </a:lnTo>
                  <a:close/>
                  <a:moveTo>
                    <a:pt x="124" y="129"/>
                  </a:moveTo>
                  <a:cubicBezTo>
                    <a:pt x="119" y="129"/>
                    <a:pt x="119" y="129"/>
                    <a:pt x="119" y="129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124" y="124"/>
                    <a:pt x="124" y="124"/>
                    <a:pt x="124" y="124"/>
                  </a:cubicBezTo>
                  <a:lnTo>
                    <a:pt x="124" y="129"/>
                  </a:lnTo>
                  <a:close/>
                  <a:moveTo>
                    <a:pt x="118" y="136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7" y="131"/>
                    <a:pt x="117" y="131"/>
                    <a:pt x="117" y="131"/>
                  </a:cubicBezTo>
                  <a:lnTo>
                    <a:pt x="118" y="136"/>
                  </a:lnTo>
                  <a:close/>
                  <a:moveTo>
                    <a:pt x="109" y="129"/>
                  </a:moveTo>
                  <a:cubicBezTo>
                    <a:pt x="104" y="119"/>
                    <a:pt x="104" y="119"/>
                    <a:pt x="104" y="119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  <a:moveTo>
                    <a:pt x="111" y="138"/>
                  </a:moveTo>
                  <a:cubicBezTo>
                    <a:pt x="104" y="140"/>
                    <a:pt x="104" y="140"/>
                    <a:pt x="104" y="140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8" y="131"/>
                    <a:pt x="108" y="131"/>
                    <a:pt x="108" y="131"/>
                  </a:cubicBezTo>
                  <a:lnTo>
                    <a:pt x="111" y="138"/>
                  </a:lnTo>
                  <a:close/>
                  <a:moveTo>
                    <a:pt x="109" y="149"/>
                  </a:moveTo>
                  <a:cubicBezTo>
                    <a:pt x="102" y="153"/>
                    <a:pt x="102" y="153"/>
                    <a:pt x="102" y="153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103" y="143"/>
                    <a:pt x="103" y="143"/>
                    <a:pt x="103" y="143"/>
                  </a:cubicBezTo>
                  <a:lnTo>
                    <a:pt x="109" y="149"/>
                  </a:lnTo>
                  <a:close/>
                  <a:moveTo>
                    <a:pt x="102" y="155"/>
                  </a:moveTo>
                  <a:cubicBezTo>
                    <a:pt x="109" y="159"/>
                    <a:pt x="109" y="159"/>
                    <a:pt x="109" y="159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92" y="161"/>
                    <a:pt x="92" y="161"/>
                    <a:pt x="92" y="161"/>
                  </a:cubicBezTo>
                  <a:lnTo>
                    <a:pt x="102" y="155"/>
                  </a:lnTo>
                  <a:close/>
                  <a:moveTo>
                    <a:pt x="104" y="168"/>
                  </a:moveTo>
                  <a:cubicBezTo>
                    <a:pt x="111" y="170"/>
                    <a:pt x="111" y="170"/>
                    <a:pt x="111" y="170"/>
                  </a:cubicBezTo>
                  <a:cubicBezTo>
                    <a:pt x="108" y="176"/>
                    <a:pt x="108" y="176"/>
                    <a:pt x="108" y="176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4" y="168"/>
                  </a:lnTo>
                  <a:close/>
                  <a:moveTo>
                    <a:pt x="109" y="179"/>
                  </a:moveTo>
                  <a:cubicBezTo>
                    <a:pt x="117" y="179"/>
                    <a:pt x="117" y="179"/>
                    <a:pt x="117" y="179"/>
                  </a:cubicBezTo>
                  <a:cubicBezTo>
                    <a:pt x="115" y="187"/>
                    <a:pt x="115" y="187"/>
                    <a:pt x="115" y="187"/>
                  </a:cubicBezTo>
                  <a:cubicBezTo>
                    <a:pt x="104" y="189"/>
                    <a:pt x="104" y="189"/>
                    <a:pt x="104" y="189"/>
                  </a:cubicBezTo>
                  <a:lnTo>
                    <a:pt x="109" y="179"/>
                  </a:lnTo>
                  <a:close/>
                  <a:moveTo>
                    <a:pt x="117" y="188"/>
                  </a:moveTo>
                  <a:cubicBezTo>
                    <a:pt x="124" y="187"/>
                    <a:pt x="124" y="187"/>
                    <a:pt x="124" y="187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14" y="200"/>
                    <a:pt x="114" y="200"/>
                    <a:pt x="114" y="200"/>
                  </a:cubicBezTo>
                  <a:lnTo>
                    <a:pt x="117" y="188"/>
                  </a:lnTo>
                  <a:close/>
                  <a:moveTo>
                    <a:pt x="124" y="121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5" y="114"/>
                    <a:pt x="125" y="114"/>
                    <a:pt x="125" y="114"/>
                  </a:cubicBezTo>
                  <a:lnTo>
                    <a:pt x="124" y="121"/>
                  </a:lnTo>
                  <a:close/>
                  <a:moveTo>
                    <a:pt x="114" y="119"/>
                  </a:moveTo>
                  <a:cubicBezTo>
                    <a:pt x="102" y="116"/>
                    <a:pt x="102" y="116"/>
                    <a:pt x="102" y="11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112" y="107"/>
                    <a:pt x="112" y="107"/>
                    <a:pt x="112" y="107"/>
                  </a:cubicBezTo>
                  <a:lnTo>
                    <a:pt x="114" y="119"/>
                  </a:lnTo>
                  <a:close/>
                  <a:moveTo>
                    <a:pt x="107" y="129"/>
                  </a:moveTo>
                  <a:cubicBezTo>
                    <a:pt x="94" y="130"/>
                    <a:pt x="94" y="130"/>
                    <a:pt x="94" y="130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01" y="118"/>
                    <a:pt x="101" y="118"/>
                    <a:pt x="101" y="118"/>
                  </a:cubicBezTo>
                  <a:lnTo>
                    <a:pt x="107" y="129"/>
                  </a:lnTo>
                  <a:close/>
                  <a:moveTo>
                    <a:pt x="102" y="141"/>
                  </a:moveTo>
                  <a:cubicBezTo>
                    <a:pt x="90" y="145"/>
                    <a:pt x="90" y="145"/>
                    <a:pt x="90" y="145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93" y="132"/>
                    <a:pt x="93" y="132"/>
                    <a:pt x="93" y="132"/>
                  </a:cubicBezTo>
                  <a:lnTo>
                    <a:pt x="102" y="141"/>
                  </a:lnTo>
                  <a:close/>
                  <a:moveTo>
                    <a:pt x="100" y="154"/>
                  </a:moveTo>
                  <a:cubicBezTo>
                    <a:pt x="89" y="161"/>
                    <a:pt x="89" y="161"/>
                    <a:pt x="89" y="161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89" y="147"/>
                    <a:pt x="89" y="147"/>
                    <a:pt x="89" y="147"/>
                  </a:cubicBezTo>
                  <a:lnTo>
                    <a:pt x="100" y="154"/>
                  </a:lnTo>
                  <a:close/>
                  <a:moveTo>
                    <a:pt x="90" y="163"/>
                  </a:moveTo>
                  <a:cubicBezTo>
                    <a:pt x="102" y="167"/>
                    <a:pt x="102" y="167"/>
                    <a:pt x="102" y="167"/>
                  </a:cubicBezTo>
                  <a:cubicBezTo>
                    <a:pt x="93" y="176"/>
                    <a:pt x="93" y="176"/>
                    <a:pt x="93" y="176"/>
                  </a:cubicBezTo>
                  <a:cubicBezTo>
                    <a:pt x="71" y="175"/>
                    <a:pt x="71" y="175"/>
                    <a:pt x="71" y="175"/>
                  </a:cubicBezTo>
                  <a:lnTo>
                    <a:pt x="90" y="163"/>
                  </a:lnTo>
                  <a:close/>
                  <a:moveTo>
                    <a:pt x="94" y="178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79" y="195"/>
                    <a:pt x="79" y="195"/>
                    <a:pt x="79" y="195"/>
                  </a:cubicBezTo>
                  <a:lnTo>
                    <a:pt x="94" y="178"/>
                  </a:lnTo>
                  <a:close/>
                  <a:moveTo>
                    <a:pt x="102" y="192"/>
                  </a:moveTo>
                  <a:cubicBezTo>
                    <a:pt x="114" y="189"/>
                    <a:pt x="114" y="189"/>
                    <a:pt x="114" y="189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92" y="211"/>
                    <a:pt x="92" y="211"/>
                    <a:pt x="92" y="211"/>
                  </a:cubicBezTo>
                  <a:lnTo>
                    <a:pt x="102" y="192"/>
                  </a:lnTo>
                  <a:close/>
                  <a:moveTo>
                    <a:pt x="114" y="203"/>
                  </a:moveTo>
                  <a:cubicBezTo>
                    <a:pt x="125" y="197"/>
                    <a:pt x="125" y="197"/>
                    <a:pt x="125" y="197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09" y="224"/>
                    <a:pt x="109" y="224"/>
                    <a:pt x="109" y="224"/>
                  </a:cubicBezTo>
                  <a:lnTo>
                    <a:pt x="114" y="203"/>
                  </a:lnTo>
                  <a:close/>
                  <a:moveTo>
                    <a:pt x="125" y="111"/>
                  </a:moveTo>
                  <a:cubicBezTo>
                    <a:pt x="114" y="105"/>
                    <a:pt x="114" y="105"/>
                    <a:pt x="114" y="10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25" y="99"/>
                    <a:pt x="125" y="99"/>
                    <a:pt x="125" y="99"/>
                  </a:cubicBezTo>
                  <a:lnTo>
                    <a:pt x="125" y="111"/>
                  </a:lnTo>
                  <a:close/>
                  <a:moveTo>
                    <a:pt x="63" y="41"/>
                  </a:moveTo>
                  <a:cubicBezTo>
                    <a:pt x="106" y="81"/>
                    <a:pt x="106" y="81"/>
                    <a:pt x="106" y="81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90" y="93"/>
                    <a:pt x="90" y="93"/>
                    <a:pt x="90" y="93"/>
                  </a:cubicBezTo>
                  <a:lnTo>
                    <a:pt x="63" y="41"/>
                  </a:lnTo>
                  <a:close/>
                  <a:moveTo>
                    <a:pt x="37" y="68"/>
                  </a:moveTo>
                  <a:cubicBezTo>
                    <a:pt x="88" y="95"/>
                    <a:pt x="88" y="95"/>
                    <a:pt x="88" y="95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76" y="110"/>
                    <a:pt x="76" y="110"/>
                    <a:pt x="76" y="110"/>
                  </a:cubicBezTo>
                  <a:lnTo>
                    <a:pt x="37" y="68"/>
                  </a:lnTo>
                  <a:close/>
                  <a:moveTo>
                    <a:pt x="18" y="100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67" y="131"/>
                    <a:pt x="67" y="131"/>
                    <a:pt x="67" y="131"/>
                  </a:cubicBezTo>
                  <a:lnTo>
                    <a:pt x="18" y="100"/>
                  </a:lnTo>
                  <a:close/>
                  <a:moveTo>
                    <a:pt x="9" y="135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64" y="153"/>
                    <a:pt x="64" y="153"/>
                    <a:pt x="64" y="153"/>
                  </a:cubicBezTo>
                  <a:lnTo>
                    <a:pt x="9" y="135"/>
                  </a:lnTo>
                  <a:close/>
                  <a:moveTo>
                    <a:pt x="9" y="173"/>
                  </a:moveTo>
                  <a:cubicBezTo>
                    <a:pt x="64" y="155"/>
                    <a:pt x="64" y="155"/>
                    <a:pt x="64" y="155"/>
                  </a:cubicBezTo>
                  <a:cubicBezTo>
                    <a:pt x="87" y="162"/>
                    <a:pt x="87" y="162"/>
                    <a:pt x="87" y="162"/>
                  </a:cubicBezTo>
                  <a:cubicBezTo>
                    <a:pt x="67" y="175"/>
                    <a:pt x="67" y="175"/>
                    <a:pt x="67" y="175"/>
                  </a:cubicBezTo>
                  <a:lnTo>
                    <a:pt x="9" y="173"/>
                  </a:lnTo>
                  <a:close/>
                  <a:moveTo>
                    <a:pt x="18" y="208"/>
                  </a:moveTo>
                  <a:cubicBezTo>
                    <a:pt x="67" y="177"/>
                    <a:pt x="67" y="177"/>
                    <a:pt x="67" y="177"/>
                  </a:cubicBezTo>
                  <a:cubicBezTo>
                    <a:pt x="91" y="178"/>
                    <a:pt x="91" y="178"/>
                    <a:pt x="91" y="178"/>
                  </a:cubicBezTo>
                  <a:cubicBezTo>
                    <a:pt x="75" y="196"/>
                    <a:pt x="75" y="196"/>
                    <a:pt x="75" y="196"/>
                  </a:cubicBezTo>
                  <a:lnTo>
                    <a:pt x="18" y="208"/>
                  </a:lnTo>
                  <a:close/>
                  <a:moveTo>
                    <a:pt x="37" y="24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88" y="213"/>
                    <a:pt x="88" y="213"/>
                    <a:pt x="88" y="213"/>
                  </a:cubicBezTo>
                  <a:lnTo>
                    <a:pt x="37" y="240"/>
                  </a:lnTo>
                  <a:close/>
                  <a:moveTo>
                    <a:pt x="63" y="267"/>
                  </a:moveTo>
                  <a:cubicBezTo>
                    <a:pt x="90" y="215"/>
                    <a:pt x="90" y="215"/>
                    <a:pt x="90" y="21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06" y="227"/>
                    <a:pt x="106" y="227"/>
                    <a:pt x="106" y="227"/>
                  </a:cubicBezTo>
                  <a:lnTo>
                    <a:pt x="63" y="267"/>
                  </a:lnTo>
                  <a:close/>
                  <a:moveTo>
                    <a:pt x="95" y="285"/>
                  </a:moveTo>
                  <a:cubicBezTo>
                    <a:pt x="108" y="228"/>
                    <a:pt x="108" y="228"/>
                    <a:pt x="108" y="228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6" y="236"/>
                    <a:pt x="126" y="236"/>
                    <a:pt x="126" y="236"/>
                  </a:cubicBezTo>
                  <a:lnTo>
                    <a:pt x="95" y="285"/>
                  </a:lnTo>
                  <a:close/>
                  <a:moveTo>
                    <a:pt x="126" y="174"/>
                  </a:moveTo>
                  <a:cubicBezTo>
                    <a:pt x="128" y="175"/>
                    <a:pt x="128" y="175"/>
                    <a:pt x="128" y="175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26" y="177"/>
                    <a:pt x="126" y="177"/>
                    <a:pt x="126" y="177"/>
                  </a:cubicBezTo>
                  <a:lnTo>
                    <a:pt x="126" y="174"/>
                  </a:lnTo>
                  <a:close/>
                  <a:moveTo>
                    <a:pt x="126" y="180"/>
                  </a:moveTo>
                  <a:cubicBezTo>
                    <a:pt x="130" y="180"/>
                    <a:pt x="130" y="180"/>
                    <a:pt x="130" y="180"/>
                  </a:cubicBezTo>
                  <a:cubicBezTo>
                    <a:pt x="131" y="183"/>
                    <a:pt x="131" y="183"/>
                    <a:pt x="131" y="183"/>
                  </a:cubicBezTo>
                  <a:cubicBezTo>
                    <a:pt x="127" y="184"/>
                    <a:pt x="127" y="184"/>
                    <a:pt x="127" y="184"/>
                  </a:cubicBezTo>
                  <a:lnTo>
                    <a:pt x="126" y="180"/>
                  </a:lnTo>
                  <a:close/>
                  <a:moveTo>
                    <a:pt x="127" y="186"/>
                  </a:moveTo>
                  <a:cubicBezTo>
                    <a:pt x="131" y="185"/>
                    <a:pt x="131" y="185"/>
                    <a:pt x="131" y="185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27" y="193"/>
                    <a:pt x="127" y="193"/>
                    <a:pt x="127" y="193"/>
                  </a:cubicBezTo>
                  <a:lnTo>
                    <a:pt x="127" y="186"/>
                  </a:lnTo>
                  <a:close/>
                  <a:moveTo>
                    <a:pt x="127" y="196"/>
                  </a:moveTo>
                  <a:cubicBezTo>
                    <a:pt x="134" y="192"/>
                    <a:pt x="134" y="192"/>
                    <a:pt x="134" y="192"/>
                  </a:cubicBezTo>
                  <a:cubicBezTo>
                    <a:pt x="136" y="199"/>
                    <a:pt x="136" y="199"/>
                    <a:pt x="136" y="199"/>
                  </a:cubicBezTo>
                  <a:cubicBezTo>
                    <a:pt x="127" y="207"/>
                    <a:pt x="127" y="207"/>
                    <a:pt x="127" y="207"/>
                  </a:cubicBezTo>
                  <a:lnTo>
                    <a:pt x="127" y="196"/>
                  </a:lnTo>
                  <a:close/>
                  <a:moveTo>
                    <a:pt x="128" y="210"/>
                  </a:moveTo>
                  <a:cubicBezTo>
                    <a:pt x="137" y="202"/>
                    <a:pt x="137" y="202"/>
                    <a:pt x="137" y="202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28" y="232"/>
                    <a:pt x="128" y="232"/>
                    <a:pt x="128" y="232"/>
                  </a:cubicBezTo>
                  <a:lnTo>
                    <a:pt x="128" y="210"/>
                  </a:lnTo>
                  <a:close/>
                  <a:moveTo>
                    <a:pt x="131" y="295"/>
                  </a:moveTo>
                  <a:cubicBezTo>
                    <a:pt x="129" y="237"/>
                    <a:pt x="129" y="237"/>
                    <a:pt x="129" y="237"/>
                  </a:cubicBezTo>
                  <a:cubicBezTo>
                    <a:pt x="141" y="217"/>
                    <a:pt x="141" y="217"/>
                    <a:pt x="141" y="217"/>
                  </a:cubicBezTo>
                  <a:cubicBezTo>
                    <a:pt x="148" y="239"/>
                    <a:pt x="148" y="239"/>
                    <a:pt x="148" y="239"/>
                  </a:cubicBezTo>
                  <a:lnTo>
                    <a:pt x="131" y="295"/>
                  </a:lnTo>
                  <a:close/>
                  <a:moveTo>
                    <a:pt x="143" y="214"/>
                  </a:moveTo>
                  <a:cubicBezTo>
                    <a:pt x="149" y="204"/>
                    <a:pt x="149" y="204"/>
                    <a:pt x="149" y="20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0" y="235"/>
                    <a:pt x="150" y="235"/>
                    <a:pt x="150" y="235"/>
                  </a:cubicBezTo>
                  <a:lnTo>
                    <a:pt x="143" y="214"/>
                  </a:lnTo>
                  <a:close/>
                  <a:moveTo>
                    <a:pt x="168" y="295"/>
                  </a:moveTo>
                  <a:cubicBezTo>
                    <a:pt x="151" y="239"/>
                    <a:pt x="151" y="239"/>
                    <a:pt x="151" y="23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70" y="237"/>
                    <a:pt x="170" y="237"/>
                    <a:pt x="170" y="237"/>
                  </a:cubicBezTo>
                  <a:lnTo>
                    <a:pt x="168" y="295"/>
                  </a:lnTo>
                  <a:close/>
                  <a:moveTo>
                    <a:pt x="171" y="232"/>
                  </a:moveTo>
                  <a:cubicBezTo>
                    <a:pt x="159" y="214"/>
                    <a:pt x="159" y="214"/>
                    <a:pt x="159" y="214"/>
                  </a:cubicBezTo>
                  <a:cubicBezTo>
                    <a:pt x="162" y="202"/>
                    <a:pt x="162" y="202"/>
                    <a:pt x="162" y="202"/>
                  </a:cubicBezTo>
                  <a:cubicBezTo>
                    <a:pt x="171" y="210"/>
                    <a:pt x="171" y="210"/>
                    <a:pt x="171" y="210"/>
                  </a:cubicBezTo>
                  <a:lnTo>
                    <a:pt x="171" y="232"/>
                  </a:lnTo>
                  <a:close/>
                  <a:moveTo>
                    <a:pt x="172" y="207"/>
                  </a:moveTo>
                  <a:cubicBezTo>
                    <a:pt x="163" y="199"/>
                    <a:pt x="163" y="199"/>
                    <a:pt x="163" y="199"/>
                  </a:cubicBezTo>
                  <a:cubicBezTo>
                    <a:pt x="165" y="192"/>
                    <a:pt x="165" y="192"/>
                    <a:pt x="165" y="192"/>
                  </a:cubicBezTo>
                  <a:cubicBezTo>
                    <a:pt x="172" y="196"/>
                    <a:pt x="172" y="196"/>
                    <a:pt x="172" y="196"/>
                  </a:cubicBezTo>
                  <a:lnTo>
                    <a:pt x="172" y="207"/>
                  </a:lnTo>
                  <a:close/>
                  <a:moveTo>
                    <a:pt x="172" y="193"/>
                  </a:moveTo>
                  <a:cubicBezTo>
                    <a:pt x="166" y="190"/>
                    <a:pt x="166" y="190"/>
                    <a:pt x="166" y="190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72" y="186"/>
                    <a:pt x="172" y="186"/>
                    <a:pt x="172" y="186"/>
                  </a:cubicBezTo>
                  <a:lnTo>
                    <a:pt x="172" y="193"/>
                  </a:lnTo>
                  <a:close/>
                  <a:moveTo>
                    <a:pt x="172" y="184"/>
                  </a:moveTo>
                  <a:cubicBezTo>
                    <a:pt x="168" y="183"/>
                    <a:pt x="168" y="183"/>
                    <a:pt x="168" y="183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173" y="180"/>
                    <a:pt x="173" y="180"/>
                    <a:pt x="173" y="180"/>
                  </a:cubicBezTo>
                  <a:lnTo>
                    <a:pt x="172" y="184"/>
                  </a:lnTo>
                  <a:close/>
                  <a:moveTo>
                    <a:pt x="170" y="177"/>
                  </a:moveTo>
                  <a:cubicBezTo>
                    <a:pt x="171" y="175"/>
                    <a:pt x="171" y="175"/>
                    <a:pt x="171" y="175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7"/>
                    <a:pt x="173" y="177"/>
                    <a:pt x="173" y="177"/>
                  </a:cubicBezTo>
                  <a:lnTo>
                    <a:pt x="170" y="177"/>
                  </a:lnTo>
                  <a:close/>
                  <a:moveTo>
                    <a:pt x="204" y="285"/>
                  </a:moveTo>
                  <a:cubicBezTo>
                    <a:pt x="173" y="236"/>
                    <a:pt x="173" y="236"/>
                    <a:pt x="173" y="236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91" y="228"/>
                    <a:pt x="191" y="228"/>
                    <a:pt x="191" y="228"/>
                  </a:cubicBezTo>
                  <a:lnTo>
                    <a:pt x="204" y="285"/>
                  </a:lnTo>
                  <a:close/>
                  <a:moveTo>
                    <a:pt x="236" y="267"/>
                  </a:moveTo>
                  <a:cubicBezTo>
                    <a:pt x="193" y="227"/>
                    <a:pt x="193" y="227"/>
                    <a:pt x="193" y="227"/>
                  </a:cubicBezTo>
                  <a:cubicBezTo>
                    <a:pt x="188" y="204"/>
                    <a:pt x="188" y="204"/>
                    <a:pt x="188" y="204"/>
                  </a:cubicBezTo>
                  <a:cubicBezTo>
                    <a:pt x="209" y="215"/>
                    <a:pt x="209" y="215"/>
                    <a:pt x="209" y="215"/>
                  </a:cubicBezTo>
                  <a:lnTo>
                    <a:pt x="236" y="267"/>
                  </a:lnTo>
                  <a:close/>
                  <a:moveTo>
                    <a:pt x="262" y="240"/>
                  </a:moveTo>
                  <a:cubicBezTo>
                    <a:pt x="211" y="213"/>
                    <a:pt x="211" y="213"/>
                    <a:pt x="211" y="21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223" y="198"/>
                    <a:pt x="223" y="198"/>
                    <a:pt x="223" y="198"/>
                  </a:cubicBezTo>
                  <a:lnTo>
                    <a:pt x="262" y="240"/>
                  </a:lnTo>
                  <a:close/>
                  <a:moveTo>
                    <a:pt x="281" y="208"/>
                  </a:moveTo>
                  <a:cubicBezTo>
                    <a:pt x="224" y="196"/>
                    <a:pt x="224" y="196"/>
                    <a:pt x="224" y="196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32" y="177"/>
                    <a:pt x="232" y="177"/>
                    <a:pt x="232" y="177"/>
                  </a:cubicBezTo>
                  <a:lnTo>
                    <a:pt x="281" y="208"/>
                  </a:lnTo>
                  <a:close/>
                  <a:moveTo>
                    <a:pt x="232" y="175"/>
                  </a:moveTo>
                  <a:cubicBezTo>
                    <a:pt x="212" y="162"/>
                    <a:pt x="212" y="162"/>
                    <a:pt x="212" y="162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90" y="173"/>
                    <a:pt x="290" y="173"/>
                    <a:pt x="290" y="173"/>
                  </a:cubicBezTo>
                  <a:lnTo>
                    <a:pt x="232" y="1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B9218BC4-0CC5-4691-926A-CAC38EAFA2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958" y="5322872"/>
              <a:ext cx="1571625" cy="1574800"/>
            </a:xfrm>
            <a:custGeom>
              <a:avLst/>
              <a:gdLst>
                <a:gd name="T0" fmla="*/ 410 w 418"/>
                <a:gd name="T1" fmla="*/ 185 h 419"/>
                <a:gd name="T2" fmla="*/ 406 w 418"/>
                <a:gd name="T3" fmla="*/ 159 h 419"/>
                <a:gd name="T4" fmla="*/ 397 w 418"/>
                <a:gd name="T5" fmla="*/ 134 h 419"/>
                <a:gd name="T6" fmla="*/ 386 w 418"/>
                <a:gd name="T7" fmla="*/ 110 h 419"/>
                <a:gd name="T8" fmla="*/ 371 w 418"/>
                <a:gd name="T9" fmla="*/ 87 h 419"/>
                <a:gd name="T10" fmla="*/ 354 w 418"/>
                <a:gd name="T11" fmla="*/ 67 h 419"/>
                <a:gd name="T12" fmla="*/ 334 w 418"/>
                <a:gd name="T13" fmla="*/ 50 h 419"/>
                <a:gd name="T14" fmla="*/ 312 w 418"/>
                <a:gd name="T15" fmla="*/ 35 h 419"/>
                <a:gd name="T16" fmla="*/ 289 w 418"/>
                <a:gd name="T17" fmla="*/ 23 h 419"/>
                <a:gd name="T18" fmla="*/ 263 w 418"/>
                <a:gd name="T19" fmla="*/ 14 h 419"/>
                <a:gd name="T20" fmla="*/ 237 w 418"/>
                <a:gd name="T21" fmla="*/ 8 h 419"/>
                <a:gd name="T22" fmla="*/ 211 w 418"/>
                <a:gd name="T23" fmla="*/ 7 h 419"/>
                <a:gd name="T24" fmla="*/ 184 w 418"/>
                <a:gd name="T25" fmla="*/ 8 h 419"/>
                <a:gd name="T26" fmla="*/ 158 w 418"/>
                <a:gd name="T27" fmla="*/ 13 h 419"/>
                <a:gd name="T28" fmla="*/ 133 w 418"/>
                <a:gd name="T29" fmla="*/ 21 h 419"/>
                <a:gd name="T30" fmla="*/ 109 w 418"/>
                <a:gd name="T31" fmla="*/ 33 h 419"/>
                <a:gd name="T32" fmla="*/ 87 w 418"/>
                <a:gd name="T33" fmla="*/ 47 h 419"/>
                <a:gd name="T34" fmla="*/ 67 w 418"/>
                <a:gd name="T35" fmla="*/ 65 h 419"/>
                <a:gd name="T36" fmla="*/ 49 w 418"/>
                <a:gd name="T37" fmla="*/ 84 h 419"/>
                <a:gd name="T38" fmla="*/ 34 w 418"/>
                <a:gd name="T39" fmla="*/ 106 h 419"/>
                <a:gd name="T40" fmla="*/ 22 w 418"/>
                <a:gd name="T41" fmla="*/ 130 h 419"/>
                <a:gd name="T42" fmla="*/ 13 w 418"/>
                <a:gd name="T43" fmla="*/ 155 h 419"/>
                <a:gd name="T44" fmla="*/ 8 w 418"/>
                <a:gd name="T45" fmla="*/ 181 h 419"/>
                <a:gd name="T46" fmla="*/ 6 w 418"/>
                <a:gd name="T47" fmla="*/ 208 h 419"/>
                <a:gd name="T48" fmla="*/ 8 w 418"/>
                <a:gd name="T49" fmla="*/ 234 h 419"/>
                <a:gd name="T50" fmla="*/ 12 w 418"/>
                <a:gd name="T51" fmla="*/ 260 h 419"/>
                <a:gd name="T52" fmla="*/ 21 w 418"/>
                <a:gd name="T53" fmla="*/ 285 h 419"/>
                <a:gd name="T54" fmla="*/ 32 w 418"/>
                <a:gd name="T55" fmla="*/ 309 h 419"/>
                <a:gd name="T56" fmla="*/ 47 w 418"/>
                <a:gd name="T57" fmla="*/ 332 h 419"/>
                <a:gd name="T58" fmla="*/ 64 w 418"/>
                <a:gd name="T59" fmla="*/ 352 h 419"/>
                <a:gd name="T60" fmla="*/ 84 w 418"/>
                <a:gd name="T61" fmla="*/ 369 h 419"/>
                <a:gd name="T62" fmla="*/ 106 w 418"/>
                <a:gd name="T63" fmla="*/ 384 h 419"/>
                <a:gd name="T64" fmla="*/ 130 w 418"/>
                <a:gd name="T65" fmla="*/ 396 h 419"/>
                <a:gd name="T66" fmla="*/ 155 w 418"/>
                <a:gd name="T67" fmla="*/ 405 h 419"/>
                <a:gd name="T68" fmla="*/ 181 w 418"/>
                <a:gd name="T69" fmla="*/ 410 h 419"/>
                <a:gd name="T70" fmla="*/ 207 w 418"/>
                <a:gd name="T71" fmla="*/ 412 h 419"/>
                <a:gd name="T72" fmla="*/ 234 w 418"/>
                <a:gd name="T73" fmla="*/ 411 h 419"/>
                <a:gd name="T74" fmla="*/ 260 w 418"/>
                <a:gd name="T75" fmla="*/ 406 h 419"/>
                <a:gd name="T76" fmla="*/ 285 w 418"/>
                <a:gd name="T77" fmla="*/ 398 h 419"/>
                <a:gd name="T78" fmla="*/ 309 w 418"/>
                <a:gd name="T79" fmla="*/ 386 h 419"/>
                <a:gd name="T80" fmla="*/ 331 w 418"/>
                <a:gd name="T81" fmla="*/ 372 h 419"/>
                <a:gd name="T82" fmla="*/ 351 w 418"/>
                <a:gd name="T83" fmla="*/ 354 h 419"/>
                <a:gd name="T84" fmla="*/ 369 w 418"/>
                <a:gd name="T85" fmla="*/ 335 h 419"/>
                <a:gd name="T86" fmla="*/ 384 w 418"/>
                <a:gd name="T87" fmla="*/ 313 h 419"/>
                <a:gd name="T88" fmla="*/ 396 w 418"/>
                <a:gd name="T89" fmla="*/ 289 h 419"/>
                <a:gd name="T90" fmla="*/ 405 w 418"/>
                <a:gd name="T91" fmla="*/ 264 h 419"/>
                <a:gd name="T92" fmla="*/ 410 w 418"/>
                <a:gd name="T93" fmla="*/ 238 h 419"/>
                <a:gd name="T94" fmla="*/ 412 w 418"/>
                <a:gd name="T95" fmla="*/ 211 h 419"/>
                <a:gd name="T96" fmla="*/ 58 w 418"/>
                <a:gd name="T97" fmla="*/ 209 h 419"/>
                <a:gd name="T98" fmla="*/ 209 w 418"/>
                <a:gd name="T99" fmla="*/ 36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419">
                  <a:moveTo>
                    <a:pt x="417" y="208"/>
                  </a:moveTo>
                  <a:cubicBezTo>
                    <a:pt x="418" y="202"/>
                    <a:pt x="415" y="200"/>
                    <a:pt x="412" y="200"/>
                  </a:cubicBezTo>
                  <a:cubicBezTo>
                    <a:pt x="412" y="195"/>
                    <a:pt x="411" y="190"/>
                    <a:pt x="410" y="185"/>
                  </a:cubicBezTo>
                  <a:cubicBezTo>
                    <a:pt x="413" y="185"/>
                    <a:pt x="415" y="184"/>
                    <a:pt x="415" y="180"/>
                  </a:cubicBezTo>
                  <a:cubicBezTo>
                    <a:pt x="416" y="175"/>
                    <a:pt x="412" y="173"/>
                    <a:pt x="409" y="173"/>
                  </a:cubicBezTo>
                  <a:cubicBezTo>
                    <a:pt x="408" y="168"/>
                    <a:pt x="407" y="164"/>
                    <a:pt x="406" y="159"/>
                  </a:cubicBezTo>
                  <a:cubicBezTo>
                    <a:pt x="408" y="159"/>
                    <a:pt x="409" y="157"/>
                    <a:pt x="409" y="154"/>
                  </a:cubicBezTo>
                  <a:cubicBezTo>
                    <a:pt x="409" y="148"/>
                    <a:pt x="405" y="147"/>
                    <a:pt x="402" y="147"/>
                  </a:cubicBezTo>
                  <a:cubicBezTo>
                    <a:pt x="401" y="143"/>
                    <a:pt x="399" y="138"/>
                    <a:pt x="397" y="134"/>
                  </a:cubicBezTo>
                  <a:cubicBezTo>
                    <a:pt x="399" y="133"/>
                    <a:pt x="401" y="131"/>
                    <a:pt x="400" y="128"/>
                  </a:cubicBezTo>
                  <a:cubicBezTo>
                    <a:pt x="400" y="122"/>
                    <a:pt x="395" y="122"/>
                    <a:pt x="393" y="123"/>
                  </a:cubicBezTo>
                  <a:cubicBezTo>
                    <a:pt x="390" y="118"/>
                    <a:pt x="388" y="114"/>
                    <a:pt x="386" y="110"/>
                  </a:cubicBezTo>
                  <a:cubicBezTo>
                    <a:pt x="388" y="109"/>
                    <a:pt x="389" y="107"/>
                    <a:pt x="388" y="104"/>
                  </a:cubicBezTo>
                  <a:cubicBezTo>
                    <a:pt x="387" y="98"/>
                    <a:pt x="382" y="99"/>
                    <a:pt x="380" y="100"/>
                  </a:cubicBezTo>
                  <a:cubicBezTo>
                    <a:pt x="377" y="95"/>
                    <a:pt x="374" y="91"/>
                    <a:pt x="371" y="87"/>
                  </a:cubicBezTo>
                  <a:cubicBezTo>
                    <a:pt x="373" y="87"/>
                    <a:pt x="374" y="84"/>
                    <a:pt x="373" y="81"/>
                  </a:cubicBezTo>
                  <a:cubicBezTo>
                    <a:pt x="370" y="76"/>
                    <a:pt x="366" y="77"/>
                    <a:pt x="364" y="78"/>
                  </a:cubicBezTo>
                  <a:cubicBezTo>
                    <a:pt x="361" y="74"/>
                    <a:pt x="357" y="71"/>
                    <a:pt x="354" y="67"/>
                  </a:cubicBezTo>
                  <a:cubicBezTo>
                    <a:pt x="356" y="66"/>
                    <a:pt x="357" y="64"/>
                    <a:pt x="355" y="61"/>
                  </a:cubicBezTo>
                  <a:cubicBezTo>
                    <a:pt x="352" y="56"/>
                    <a:pt x="348" y="57"/>
                    <a:pt x="345" y="59"/>
                  </a:cubicBezTo>
                  <a:cubicBezTo>
                    <a:pt x="342" y="56"/>
                    <a:pt x="338" y="53"/>
                    <a:pt x="334" y="50"/>
                  </a:cubicBezTo>
                  <a:cubicBezTo>
                    <a:pt x="336" y="48"/>
                    <a:pt x="336" y="46"/>
                    <a:pt x="334" y="43"/>
                  </a:cubicBezTo>
                  <a:cubicBezTo>
                    <a:pt x="330" y="39"/>
                    <a:pt x="327" y="41"/>
                    <a:pt x="325" y="43"/>
                  </a:cubicBezTo>
                  <a:cubicBezTo>
                    <a:pt x="321" y="40"/>
                    <a:pt x="316" y="37"/>
                    <a:pt x="312" y="35"/>
                  </a:cubicBezTo>
                  <a:cubicBezTo>
                    <a:pt x="314" y="33"/>
                    <a:pt x="314" y="31"/>
                    <a:pt x="311" y="28"/>
                  </a:cubicBezTo>
                  <a:cubicBezTo>
                    <a:pt x="307" y="24"/>
                    <a:pt x="304" y="27"/>
                    <a:pt x="302" y="29"/>
                  </a:cubicBezTo>
                  <a:cubicBezTo>
                    <a:pt x="297" y="27"/>
                    <a:pt x="293" y="25"/>
                    <a:pt x="289" y="23"/>
                  </a:cubicBezTo>
                  <a:cubicBezTo>
                    <a:pt x="290" y="21"/>
                    <a:pt x="290" y="19"/>
                    <a:pt x="287" y="17"/>
                  </a:cubicBezTo>
                  <a:cubicBezTo>
                    <a:pt x="282" y="13"/>
                    <a:pt x="279" y="16"/>
                    <a:pt x="277" y="18"/>
                  </a:cubicBezTo>
                  <a:cubicBezTo>
                    <a:pt x="273" y="17"/>
                    <a:pt x="268" y="15"/>
                    <a:pt x="263" y="14"/>
                  </a:cubicBezTo>
                  <a:cubicBezTo>
                    <a:pt x="264" y="12"/>
                    <a:pt x="264" y="10"/>
                    <a:pt x="261" y="8"/>
                  </a:cubicBezTo>
                  <a:cubicBezTo>
                    <a:pt x="256" y="5"/>
                    <a:pt x="253" y="8"/>
                    <a:pt x="252" y="11"/>
                  </a:cubicBezTo>
                  <a:cubicBezTo>
                    <a:pt x="247" y="10"/>
                    <a:pt x="242" y="9"/>
                    <a:pt x="237" y="8"/>
                  </a:cubicBezTo>
                  <a:cubicBezTo>
                    <a:pt x="238" y="7"/>
                    <a:pt x="237" y="4"/>
                    <a:pt x="234" y="3"/>
                  </a:cubicBezTo>
                  <a:cubicBezTo>
                    <a:pt x="229" y="1"/>
                    <a:pt x="227" y="4"/>
                    <a:pt x="226" y="7"/>
                  </a:cubicBezTo>
                  <a:cubicBezTo>
                    <a:pt x="221" y="7"/>
                    <a:pt x="216" y="7"/>
                    <a:pt x="211" y="7"/>
                  </a:cubicBezTo>
                  <a:cubicBezTo>
                    <a:pt x="211" y="4"/>
                    <a:pt x="210" y="2"/>
                    <a:pt x="207" y="1"/>
                  </a:cubicBezTo>
                  <a:cubicBezTo>
                    <a:pt x="201" y="0"/>
                    <a:pt x="200" y="4"/>
                    <a:pt x="199" y="7"/>
                  </a:cubicBezTo>
                  <a:cubicBezTo>
                    <a:pt x="194" y="7"/>
                    <a:pt x="189" y="7"/>
                    <a:pt x="184" y="8"/>
                  </a:cubicBezTo>
                  <a:cubicBezTo>
                    <a:pt x="185" y="6"/>
                    <a:pt x="183" y="4"/>
                    <a:pt x="180" y="4"/>
                  </a:cubicBezTo>
                  <a:cubicBezTo>
                    <a:pt x="174" y="3"/>
                    <a:pt x="173" y="7"/>
                    <a:pt x="173" y="10"/>
                  </a:cubicBezTo>
                  <a:cubicBezTo>
                    <a:pt x="168" y="11"/>
                    <a:pt x="163" y="12"/>
                    <a:pt x="158" y="13"/>
                  </a:cubicBezTo>
                  <a:cubicBezTo>
                    <a:pt x="158" y="11"/>
                    <a:pt x="157" y="9"/>
                    <a:pt x="153" y="9"/>
                  </a:cubicBezTo>
                  <a:cubicBezTo>
                    <a:pt x="147" y="9"/>
                    <a:pt x="147" y="13"/>
                    <a:pt x="147" y="16"/>
                  </a:cubicBezTo>
                  <a:cubicBezTo>
                    <a:pt x="142" y="18"/>
                    <a:pt x="138" y="19"/>
                    <a:pt x="133" y="21"/>
                  </a:cubicBezTo>
                  <a:cubicBezTo>
                    <a:pt x="133" y="19"/>
                    <a:pt x="131" y="18"/>
                    <a:pt x="128" y="18"/>
                  </a:cubicBezTo>
                  <a:cubicBezTo>
                    <a:pt x="122" y="19"/>
                    <a:pt x="122" y="23"/>
                    <a:pt x="122" y="26"/>
                  </a:cubicBezTo>
                  <a:cubicBezTo>
                    <a:pt x="118" y="28"/>
                    <a:pt x="113" y="30"/>
                    <a:pt x="109" y="33"/>
                  </a:cubicBezTo>
                  <a:cubicBezTo>
                    <a:pt x="109" y="31"/>
                    <a:pt x="107" y="29"/>
                    <a:pt x="103" y="30"/>
                  </a:cubicBezTo>
                  <a:cubicBezTo>
                    <a:pt x="98" y="32"/>
                    <a:pt x="98" y="36"/>
                    <a:pt x="99" y="39"/>
                  </a:cubicBezTo>
                  <a:cubicBezTo>
                    <a:pt x="95" y="42"/>
                    <a:pt x="91" y="44"/>
                    <a:pt x="87" y="47"/>
                  </a:cubicBezTo>
                  <a:cubicBezTo>
                    <a:pt x="86" y="45"/>
                    <a:pt x="84" y="44"/>
                    <a:pt x="81" y="46"/>
                  </a:cubicBezTo>
                  <a:cubicBezTo>
                    <a:pt x="75" y="48"/>
                    <a:pt x="76" y="52"/>
                    <a:pt x="78" y="55"/>
                  </a:cubicBezTo>
                  <a:cubicBezTo>
                    <a:pt x="74" y="58"/>
                    <a:pt x="70" y="61"/>
                    <a:pt x="67" y="65"/>
                  </a:cubicBezTo>
                  <a:cubicBezTo>
                    <a:pt x="66" y="63"/>
                    <a:pt x="64" y="62"/>
                    <a:pt x="61" y="64"/>
                  </a:cubicBezTo>
                  <a:cubicBezTo>
                    <a:pt x="56" y="67"/>
                    <a:pt x="57" y="71"/>
                    <a:pt x="59" y="73"/>
                  </a:cubicBezTo>
                  <a:cubicBezTo>
                    <a:pt x="55" y="77"/>
                    <a:pt x="52" y="81"/>
                    <a:pt x="49" y="84"/>
                  </a:cubicBezTo>
                  <a:cubicBezTo>
                    <a:pt x="48" y="83"/>
                    <a:pt x="46" y="82"/>
                    <a:pt x="43" y="84"/>
                  </a:cubicBezTo>
                  <a:cubicBezTo>
                    <a:pt x="38" y="88"/>
                    <a:pt x="40" y="92"/>
                    <a:pt x="42" y="94"/>
                  </a:cubicBezTo>
                  <a:cubicBezTo>
                    <a:pt x="39" y="98"/>
                    <a:pt x="37" y="102"/>
                    <a:pt x="34" y="106"/>
                  </a:cubicBezTo>
                  <a:cubicBezTo>
                    <a:pt x="33" y="105"/>
                    <a:pt x="30" y="105"/>
                    <a:pt x="28" y="107"/>
                  </a:cubicBezTo>
                  <a:cubicBezTo>
                    <a:pt x="24" y="111"/>
                    <a:pt x="26" y="115"/>
                    <a:pt x="28" y="117"/>
                  </a:cubicBezTo>
                  <a:cubicBezTo>
                    <a:pt x="26" y="121"/>
                    <a:pt x="24" y="125"/>
                    <a:pt x="22" y="130"/>
                  </a:cubicBezTo>
                  <a:cubicBezTo>
                    <a:pt x="20" y="129"/>
                    <a:pt x="18" y="129"/>
                    <a:pt x="16" y="132"/>
                  </a:cubicBezTo>
                  <a:cubicBezTo>
                    <a:pt x="13" y="136"/>
                    <a:pt x="15" y="139"/>
                    <a:pt x="18" y="141"/>
                  </a:cubicBezTo>
                  <a:cubicBezTo>
                    <a:pt x="16" y="146"/>
                    <a:pt x="15" y="150"/>
                    <a:pt x="13" y="155"/>
                  </a:cubicBezTo>
                  <a:cubicBezTo>
                    <a:pt x="12" y="154"/>
                    <a:pt x="9" y="154"/>
                    <a:pt x="8" y="157"/>
                  </a:cubicBezTo>
                  <a:cubicBezTo>
                    <a:pt x="5" y="163"/>
                    <a:pt x="8" y="165"/>
                    <a:pt x="11" y="167"/>
                  </a:cubicBezTo>
                  <a:cubicBezTo>
                    <a:pt x="10" y="171"/>
                    <a:pt x="9" y="176"/>
                    <a:pt x="8" y="181"/>
                  </a:cubicBezTo>
                  <a:cubicBezTo>
                    <a:pt x="6" y="180"/>
                    <a:pt x="4" y="181"/>
                    <a:pt x="3" y="184"/>
                  </a:cubicBezTo>
                  <a:cubicBezTo>
                    <a:pt x="0" y="190"/>
                    <a:pt x="4" y="192"/>
                    <a:pt x="7" y="193"/>
                  </a:cubicBezTo>
                  <a:cubicBezTo>
                    <a:pt x="6" y="198"/>
                    <a:pt x="6" y="203"/>
                    <a:pt x="6" y="208"/>
                  </a:cubicBezTo>
                  <a:cubicBezTo>
                    <a:pt x="4" y="207"/>
                    <a:pt x="2" y="208"/>
                    <a:pt x="1" y="211"/>
                  </a:cubicBezTo>
                  <a:cubicBezTo>
                    <a:pt x="0" y="217"/>
                    <a:pt x="3" y="219"/>
                    <a:pt x="6" y="219"/>
                  </a:cubicBezTo>
                  <a:cubicBezTo>
                    <a:pt x="7" y="224"/>
                    <a:pt x="7" y="229"/>
                    <a:pt x="8" y="234"/>
                  </a:cubicBezTo>
                  <a:cubicBezTo>
                    <a:pt x="5" y="234"/>
                    <a:pt x="3" y="235"/>
                    <a:pt x="3" y="239"/>
                  </a:cubicBezTo>
                  <a:cubicBezTo>
                    <a:pt x="2" y="244"/>
                    <a:pt x="6" y="246"/>
                    <a:pt x="9" y="246"/>
                  </a:cubicBezTo>
                  <a:cubicBezTo>
                    <a:pt x="10" y="251"/>
                    <a:pt x="11" y="255"/>
                    <a:pt x="12" y="260"/>
                  </a:cubicBezTo>
                  <a:cubicBezTo>
                    <a:pt x="10" y="260"/>
                    <a:pt x="9" y="262"/>
                    <a:pt x="9" y="265"/>
                  </a:cubicBezTo>
                  <a:cubicBezTo>
                    <a:pt x="9" y="271"/>
                    <a:pt x="13" y="272"/>
                    <a:pt x="16" y="272"/>
                  </a:cubicBezTo>
                  <a:cubicBezTo>
                    <a:pt x="17" y="276"/>
                    <a:pt x="19" y="281"/>
                    <a:pt x="21" y="285"/>
                  </a:cubicBezTo>
                  <a:cubicBezTo>
                    <a:pt x="19" y="286"/>
                    <a:pt x="17" y="287"/>
                    <a:pt x="18" y="291"/>
                  </a:cubicBezTo>
                  <a:cubicBezTo>
                    <a:pt x="19" y="297"/>
                    <a:pt x="23" y="297"/>
                    <a:pt x="25" y="296"/>
                  </a:cubicBezTo>
                  <a:cubicBezTo>
                    <a:pt x="28" y="301"/>
                    <a:pt x="30" y="305"/>
                    <a:pt x="32" y="309"/>
                  </a:cubicBezTo>
                  <a:cubicBezTo>
                    <a:pt x="30" y="310"/>
                    <a:pt x="29" y="312"/>
                    <a:pt x="30" y="315"/>
                  </a:cubicBezTo>
                  <a:cubicBezTo>
                    <a:pt x="32" y="321"/>
                    <a:pt x="36" y="320"/>
                    <a:pt x="38" y="319"/>
                  </a:cubicBezTo>
                  <a:cubicBezTo>
                    <a:pt x="41" y="324"/>
                    <a:pt x="44" y="328"/>
                    <a:pt x="47" y="332"/>
                  </a:cubicBezTo>
                  <a:cubicBezTo>
                    <a:pt x="45" y="332"/>
                    <a:pt x="44" y="334"/>
                    <a:pt x="45" y="338"/>
                  </a:cubicBezTo>
                  <a:cubicBezTo>
                    <a:pt x="48" y="343"/>
                    <a:pt x="52" y="342"/>
                    <a:pt x="54" y="341"/>
                  </a:cubicBezTo>
                  <a:cubicBezTo>
                    <a:pt x="57" y="344"/>
                    <a:pt x="61" y="348"/>
                    <a:pt x="64" y="352"/>
                  </a:cubicBezTo>
                  <a:cubicBezTo>
                    <a:pt x="62" y="353"/>
                    <a:pt x="62" y="355"/>
                    <a:pt x="63" y="358"/>
                  </a:cubicBezTo>
                  <a:cubicBezTo>
                    <a:pt x="66" y="363"/>
                    <a:pt x="70" y="361"/>
                    <a:pt x="73" y="360"/>
                  </a:cubicBezTo>
                  <a:cubicBezTo>
                    <a:pt x="76" y="363"/>
                    <a:pt x="80" y="366"/>
                    <a:pt x="84" y="369"/>
                  </a:cubicBezTo>
                  <a:cubicBezTo>
                    <a:pt x="82" y="371"/>
                    <a:pt x="82" y="373"/>
                    <a:pt x="84" y="376"/>
                  </a:cubicBezTo>
                  <a:cubicBezTo>
                    <a:pt x="88" y="380"/>
                    <a:pt x="91" y="378"/>
                    <a:pt x="93" y="376"/>
                  </a:cubicBezTo>
                  <a:cubicBezTo>
                    <a:pt x="97" y="379"/>
                    <a:pt x="102" y="382"/>
                    <a:pt x="106" y="384"/>
                  </a:cubicBezTo>
                  <a:cubicBezTo>
                    <a:pt x="104" y="386"/>
                    <a:pt x="104" y="388"/>
                    <a:pt x="107" y="391"/>
                  </a:cubicBezTo>
                  <a:cubicBezTo>
                    <a:pt x="111" y="395"/>
                    <a:pt x="114" y="392"/>
                    <a:pt x="116" y="390"/>
                  </a:cubicBezTo>
                  <a:cubicBezTo>
                    <a:pt x="121" y="392"/>
                    <a:pt x="125" y="394"/>
                    <a:pt x="130" y="396"/>
                  </a:cubicBezTo>
                  <a:cubicBezTo>
                    <a:pt x="128" y="398"/>
                    <a:pt x="128" y="400"/>
                    <a:pt x="131" y="402"/>
                  </a:cubicBezTo>
                  <a:cubicBezTo>
                    <a:pt x="136" y="406"/>
                    <a:pt x="139" y="403"/>
                    <a:pt x="141" y="401"/>
                  </a:cubicBezTo>
                  <a:cubicBezTo>
                    <a:pt x="145" y="402"/>
                    <a:pt x="150" y="404"/>
                    <a:pt x="155" y="405"/>
                  </a:cubicBezTo>
                  <a:cubicBezTo>
                    <a:pt x="154" y="407"/>
                    <a:pt x="154" y="409"/>
                    <a:pt x="157" y="411"/>
                  </a:cubicBezTo>
                  <a:cubicBezTo>
                    <a:pt x="162" y="414"/>
                    <a:pt x="165" y="410"/>
                    <a:pt x="166" y="408"/>
                  </a:cubicBezTo>
                  <a:cubicBezTo>
                    <a:pt x="171" y="409"/>
                    <a:pt x="176" y="410"/>
                    <a:pt x="181" y="410"/>
                  </a:cubicBezTo>
                  <a:cubicBezTo>
                    <a:pt x="180" y="412"/>
                    <a:pt x="181" y="415"/>
                    <a:pt x="184" y="416"/>
                  </a:cubicBezTo>
                  <a:cubicBezTo>
                    <a:pt x="189" y="418"/>
                    <a:pt x="192" y="414"/>
                    <a:pt x="192" y="412"/>
                  </a:cubicBezTo>
                  <a:cubicBezTo>
                    <a:pt x="197" y="412"/>
                    <a:pt x="202" y="412"/>
                    <a:pt x="207" y="412"/>
                  </a:cubicBezTo>
                  <a:cubicBezTo>
                    <a:pt x="207" y="414"/>
                    <a:pt x="208" y="417"/>
                    <a:pt x="211" y="417"/>
                  </a:cubicBezTo>
                  <a:cubicBezTo>
                    <a:pt x="217" y="419"/>
                    <a:pt x="218" y="415"/>
                    <a:pt x="219" y="412"/>
                  </a:cubicBezTo>
                  <a:cubicBezTo>
                    <a:pt x="224" y="412"/>
                    <a:pt x="229" y="412"/>
                    <a:pt x="234" y="411"/>
                  </a:cubicBezTo>
                  <a:cubicBezTo>
                    <a:pt x="233" y="413"/>
                    <a:pt x="235" y="415"/>
                    <a:pt x="238" y="415"/>
                  </a:cubicBezTo>
                  <a:cubicBezTo>
                    <a:pt x="244" y="416"/>
                    <a:pt x="245" y="412"/>
                    <a:pt x="245" y="409"/>
                  </a:cubicBezTo>
                  <a:cubicBezTo>
                    <a:pt x="250" y="408"/>
                    <a:pt x="255" y="407"/>
                    <a:pt x="260" y="406"/>
                  </a:cubicBezTo>
                  <a:cubicBezTo>
                    <a:pt x="260" y="408"/>
                    <a:pt x="261" y="410"/>
                    <a:pt x="265" y="410"/>
                  </a:cubicBezTo>
                  <a:cubicBezTo>
                    <a:pt x="271" y="410"/>
                    <a:pt x="271" y="406"/>
                    <a:pt x="271" y="403"/>
                  </a:cubicBezTo>
                  <a:cubicBezTo>
                    <a:pt x="276" y="401"/>
                    <a:pt x="280" y="400"/>
                    <a:pt x="285" y="398"/>
                  </a:cubicBezTo>
                  <a:cubicBezTo>
                    <a:pt x="285" y="400"/>
                    <a:pt x="287" y="401"/>
                    <a:pt x="290" y="401"/>
                  </a:cubicBezTo>
                  <a:cubicBezTo>
                    <a:pt x="296" y="400"/>
                    <a:pt x="296" y="396"/>
                    <a:pt x="296" y="393"/>
                  </a:cubicBezTo>
                  <a:cubicBezTo>
                    <a:pt x="300" y="391"/>
                    <a:pt x="305" y="389"/>
                    <a:pt x="309" y="386"/>
                  </a:cubicBezTo>
                  <a:cubicBezTo>
                    <a:pt x="309" y="388"/>
                    <a:pt x="311" y="390"/>
                    <a:pt x="315" y="389"/>
                  </a:cubicBezTo>
                  <a:cubicBezTo>
                    <a:pt x="320" y="387"/>
                    <a:pt x="320" y="383"/>
                    <a:pt x="319" y="380"/>
                  </a:cubicBezTo>
                  <a:cubicBezTo>
                    <a:pt x="323" y="377"/>
                    <a:pt x="327" y="375"/>
                    <a:pt x="331" y="372"/>
                  </a:cubicBezTo>
                  <a:cubicBezTo>
                    <a:pt x="332" y="374"/>
                    <a:pt x="334" y="375"/>
                    <a:pt x="337" y="373"/>
                  </a:cubicBezTo>
                  <a:cubicBezTo>
                    <a:pt x="343" y="371"/>
                    <a:pt x="342" y="367"/>
                    <a:pt x="340" y="364"/>
                  </a:cubicBezTo>
                  <a:cubicBezTo>
                    <a:pt x="344" y="361"/>
                    <a:pt x="348" y="358"/>
                    <a:pt x="351" y="354"/>
                  </a:cubicBezTo>
                  <a:cubicBezTo>
                    <a:pt x="352" y="356"/>
                    <a:pt x="355" y="357"/>
                    <a:pt x="357" y="355"/>
                  </a:cubicBezTo>
                  <a:cubicBezTo>
                    <a:pt x="362" y="352"/>
                    <a:pt x="361" y="348"/>
                    <a:pt x="359" y="346"/>
                  </a:cubicBezTo>
                  <a:cubicBezTo>
                    <a:pt x="363" y="342"/>
                    <a:pt x="366" y="338"/>
                    <a:pt x="369" y="335"/>
                  </a:cubicBezTo>
                  <a:cubicBezTo>
                    <a:pt x="370" y="336"/>
                    <a:pt x="373" y="337"/>
                    <a:pt x="375" y="335"/>
                  </a:cubicBezTo>
                  <a:cubicBezTo>
                    <a:pt x="380" y="331"/>
                    <a:pt x="378" y="327"/>
                    <a:pt x="376" y="325"/>
                  </a:cubicBezTo>
                  <a:cubicBezTo>
                    <a:pt x="379" y="321"/>
                    <a:pt x="381" y="317"/>
                    <a:pt x="384" y="313"/>
                  </a:cubicBezTo>
                  <a:cubicBezTo>
                    <a:pt x="385" y="314"/>
                    <a:pt x="388" y="314"/>
                    <a:pt x="390" y="312"/>
                  </a:cubicBezTo>
                  <a:cubicBezTo>
                    <a:pt x="394" y="308"/>
                    <a:pt x="392" y="304"/>
                    <a:pt x="390" y="302"/>
                  </a:cubicBezTo>
                  <a:cubicBezTo>
                    <a:pt x="392" y="298"/>
                    <a:pt x="394" y="293"/>
                    <a:pt x="396" y="289"/>
                  </a:cubicBezTo>
                  <a:cubicBezTo>
                    <a:pt x="398" y="290"/>
                    <a:pt x="400" y="290"/>
                    <a:pt x="402" y="287"/>
                  </a:cubicBezTo>
                  <a:cubicBezTo>
                    <a:pt x="405" y="283"/>
                    <a:pt x="403" y="279"/>
                    <a:pt x="400" y="278"/>
                  </a:cubicBezTo>
                  <a:cubicBezTo>
                    <a:pt x="402" y="273"/>
                    <a:pt x="403" y="269"/>
                    <a:pt x="405" y="264"/>
                  </a:cubicBezTo>
                  <a:cubicBezTo>
                    <a:pt x="406" y="265"/>
                    <a:pt x="409" y="264"/>
                    <a:pt x="410" y="261"/>
                  </a:cubicBezTo>
                  <a:cubicBezTo>
                    <a:pt x="413" y="256"/>
                    <a:pt x="410" y="254"/>
                    <a:pt x="407" y="252"/>
                  </a:cubicBezTo>
                  <a:cubicBezTo>
                    <a:pt x="408" y="248"/>
                    <a:pt x="409" y="243"/>
                    <a:pt x="410" y="238"/>
                  </a:cubicBezTo>
                  <a:cubicBezTo>
                    <a:pt x="412" y="239"/>
                    <a:pt x="414" y="238"/>
                    <a:pt x="415" y="235"/>
                  </a:cubicBezTo>
                  <a:cubicBezTo>
                    <a:pt x="418" y="229"/>
                    <a:pt x="414" y="227"/>
                    <a:pt x="411" y="226"/>
                  </a:cubicBezTo>
                  <a:cubicBezTo>
                    <a:pt x="412" y="221"/>
                    <a:pt x="412" y="216"/>
                    <a:pt x="412" y="211"/>
                  </a:cubicBezTo>
                  <a:cubicBezTo>
                    <a:pt x="414" y="212"/>
                    <a:pt x="416" y="211"/>
                    <a:pt x="417" y="208"/>
                  </a:cubicBezTo>
                  <a:close/>
                  <a:moveTo>
                    <a:pt x="209" y="361"/>
                  </a:moveTo>
                  <a:cubicBezTo>
                    <a:pt x="125" y="361"/>
                    <a:pt x="58" y="293"/>
                    <a:pt x="58" y="209"/>
                  </a:cubicBezTo>
                  <a:cubicBezTo>
                    <a:pt x="58" y="126"/>
                    <a:pt x="125" y="58"/>
                    <a:pt x="209" y="58"/>
                  </a:cubicBezTo>
                  <a:cubicBezTo>
                    <a:pt x="293" y="58"/>
                    <a:pt x="360" y="126"/>
                    <a:pt x="360" y="209"/>
                  </a:cubicBezTo>
                  <a:cubicBezTo>
                    <a:pt x="360" y="293"/>
                    <a:pt x="293" y="361"/>
                    <a:pt x="209" y="3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63BD78C-68BB-43CA-A5B6-BE335649A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63882" y="8337534"/>
              <a:ext cx="530225" cy="528638"/>
            </a:xfrm>
            <a:custGeom>
              <a:avLst/>
              <a:gdLst>
                <a:gd name="T0" fmla="*/ 71 w 141"/>
                <a:gd name="T1" fmla="*/ 0 h 141"/>
                <a:gd name="T2" fmla="*/ 0 w 141"/>
                <a:gd name="T3" fmla="*/ 71 h 141"/>
                <a:gd name="T4" fmla="*/ 71 w 141"/>
                <a:gd name="T5" fmla="*/ 141 h 141"/>
                <a:gd name="T6" fmla="*/ 141 w 141"/>
                <a:gd name="T7" fmla="*/ 71 h 141"/>
                <a:gd name="T8" fmla="*/ 71 w 141"/>
                <a:gd name="T9" fmla="*/ 0 h 141"/>
                <a:gd name="T10" fmla="*/ 71 w 141"/>
                <a:gd name="T11" fmla="*/ 125 h 141"/>
                <a:gd name="T12" fmla="*/ 16 w 141"/>
                <a:gd name="T13" fmla="*/ 71 h 141"/>
                <a:gd name="T14" fmla="*/ 71 w 141"/>
                <a:gd name="T15" fmla="*/ 16 h 141"/>
                <a:gd name="T16" fmla="*/ 126 w 141"/>
                <a:gd name="T17" fmla="*/ 71 h 141"/>
                <a:gd name="T18" fmla="*/ 71 w 141"/>
                <a:gd name="T19" fmla="*/ 12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1"/>
                    <a:pt x="71" y="141"/>
                  </a:cubicBezTo>
                  <a:cubicBezTo>
                    <a:pt x="110" y="141"/>
                    <a:pt x="141" y="110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lose/>
                  <a:moveTo>
                    <a:pt x="71" y="125"/>
                  </a:moveTo>
                  <a:cubicBezTo>
                    <a:pt x="41" y="125"/>
                    <a:pt x="16" y="101"/>
                    <a:pt x="16" y="71"/>
                  </a:cubicBezTo>
                  <a:cubicBezTo>
                    <a:pt x="16" y="40"/>
                    <a:pt x="41" y="16"/>
                    <a:pt x="71" y="16"/>
                  </a:cubicBezTo>
                  <a:cubicBezTo>
                    <a:pt x="101" y="16"/>
                    <a:pt x="126" y="40"/>
                    <a:pt x="126" y="71"/>
                  </a:cubicBezTo>
                  <a:cubicBezTo>
                    <a:pt x="126" y="101"/>
                    <a:pt x="101" y="125"/>
                    <a:pt x="71" y="1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0">
              <a:extLst>
                <a:ext uri="{FF2B5EF4-FFF2-40B4-BE49-F238E27FC236}">
                  <a16:creationId xmlns:a16="http://schemas.microsoft.com/office/drawing/2014/main" id="{34DFBA0A-1A21-4B55-A6C3-45AFC7AEA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5645" y="8467709"/>
              <a:ext cx="266700" cy="2667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6427EC82-AB81-4C4D-8454-DDC73A922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8295" y="8062897"/>
              <a:ext cx="1055687" cy="1055688"/>
            </a:xfrm>
            <a:custGeom>
              <a:avLst/>
              <a:gdLst>
                <a:gd name="T0" fmla="*/ 229 w 281"/>
                <a:gd name="T1" fmla="*/ 30 h 281"/>
                <a:gd name="T2" fmla="*/ 117 w 281"/>
                <a:gd name="T3" fmla="*/ 63 h 281"/>
                <a:gd name="T4" fmla="*/ 8 w 281"/>
                <a:gd name="T5" fmla="*/ 91 h 281"/>
                <a:gd name="T6" fmla="*/ 80 w 281"/>
                <a:gd name="T7" fmla="*/ 203 h 281"/>
                <a:gd name="T8" fmla="*/ 225 w 281"/>
                <a:gd name="T9" fmla="*/ 254 h 281"/>
                <a:gd name="T10" fmla="*/ 270 w 281"/>
                <a:gd name="T11" fmla="*/ 126 h 281"/>
                <a:gd name="T12" fmla="*/ 164 w 281"/>
                <a:gd name="T13" fmla="*/ 133 h 281"/>
                <a:gd name="T14" fmla="*/ 163 w 281"/>
                <a:gd name="T15" fmla="*/ 155 h 281"/>
                <a:gd name="T16" fmla="*/ 167 w 281"/>
                <a:gd name="T17" fmla="*/ 144 h 281"/>
                <a:gd name="T18" fmla="*/ 163 w 281"/>
                <a:gd name="T19" fmla="*/ 162 h 281"/>
                <a:gd name="T20" fmla="*/ 167 w 281"/>
                <a:gd name="T21" fmla="*/ 129 h 281"/>
                <a:gd name="T22" fmla="*/ 168 w 281"/>
                <a:gd name="T23" fmla="*/ 160 h 281"/>
                <a:gd name="T24" fmla="*/ 180 w 281"/>
                <a:gd name="T25" fmla="*/ 133 h 281"/>
                <a:gd name="T26" fmla="*/ 169 w 281"/>
                <a:gd name="T27" fmla="*/ 176 h 281"/>
                <a:gd name="T28" fmla="*/ 177 w 281"/>
                <a:gd name="T29" fmla="*/ 149 h 281"/>
                <a:gd name="T30" fmla="*/ 174 w 281"/>
                <a:gd name="T31" fmla="*/ 100 h 281"/>
                <a:gd name="T32" fmla="*/ 179 w 281"/>
                <a:gd name="T33" fmla="*/ 167 h 281"/>
                <a:gd name="T34" fmla="*/ 208 w 281"/>
                <a:gd name="T35" fmla="*/ 105 h 281"/>
                <a:gd name="T36" fmla="*/ 161 w 281"/>
                <a:gd name="T37" fmla="*/ 156 h 281"/>
                <a:gd name="T38" fmla="*/ 142 w 281"/>
                <a:gd name="T39" fmla="*/ 166 h 281"/>
                <a:gd name="T40" fmla="*/ 121 w 281"/>
                <a:gd name="T41" fmla="*/ 130 h 281"/>
                <a:gd name="T42" fmla="*/ 161 w 281"/>
                <a:gd name="T43" fmla="*/ 141 h 281"/>
                <a:gd name="T44" fmla="*/ 122 w 281"/>
                <a:gd name="T45" fmla="*/ 166 h 281"/>
                <a:gd name="T46" fmla="*/ 132 w 281"/>
                <a:gd name="T47" fmla="*/ 168 h 281"/>
                <a:gd name="T48" fmla="*/ 139 w 281"/>
                <a:gd name="T49" fmla="*/ 169 h 281"/>
                <a:gd name="T50" fmla="*/ 145 w 281"/>
                <a:gd name="T51" fmla="*/ 168 h 281"/>
                <a:gd name="T52" fmla="*/ 134 w 281"/>
                <a:gd name="T53" fmla="*/ 182 h 281"/>
                <a:gd name="T54" fmla="*/ 150 w 281"/>
                <a:gd name="T55" fmla="*/ 184 h 281"/>
                <a:gd name="T56" fmla="*/ 155 w 281"/>
                <a:gd name="T57" fmla="*/ 165 h 281"/>
                <a:gd name="T58" fmla="*/ 117 w 281"/>
                <a:gd name="T59" fmla="*/ 131 h 281"/>
                <a:gd name="T60" fmla="*/ 156 w 281"/>
                <a:gd name="T61" fmla="*/ 122 h 281"/>
                <a:gd name="T62" fmla="*/ 144 w 281"/>
                <a:gd name="T63" fmla="*/ 115 h 281"/>
                <a:gd name="T64" fmla="*/ 139 w 281"/>
                <a:gd name="T65" fmla="*/ 113 h 281"/>
                <a:gd name="T66" fmla="*/ 129 w 281"/>
                <a:gd name="T67" fmla="*/ 116 h 281"/>
                <a:gd name="T68" fmla="*/ 148 w 281"/>
                <a:gd name="T69" fmla="*/ 111 h 281"/>
                <a:gd name="T70" fmla="*/ 138 w 281"/>
                <a:gd name="T71" fmla="*/ 99 h 281"/>
                <a:gd name="T72" fmla="*/ 123 w 281"/>
                <a:gd name="T73" fmla="*/ 120 h 281"/>
                <a:gd name="T74" fmla="*/ 161 w 281"/>
                <a:gd name="T75" fmla="*/ 131 h 281"/>
                <a:gd name="T76" fmla="*/ 160 w 281"/>
                <a:gd name="T77" fmla="*/ 105 h 281"/>
                <a:gd name="T78" fmla="*/ 139 w 281"/>
                <a:gd name="T79" fmla="*/ 68 h 281"/>
                <a:gd name="T80" fmla="*/ 123 w 281"/>
                <a:gd name="T81" fmla="*/ 110 h 281"/>
                <a:gd name="T82" fmla="*/ 88 w 281"/>
                <a:gd name="T83" fmla="*/ 21 h 281"/>
                <a:gd name="T84" fmla="*/ 114 w 281"/>
                <a:gd name="T85" fmla="*/ 137 h 281"/>
                <a:gd name="T86" fmla="*/ 115 w 281"/>
                <a:gd name="T87" fmla="*/ 155 h 281"/>
                <a:gd name="T88" fmla="*/ 110 w 281"/>
                <a:gd name="T89" fmla="*/ 142 h 281"/>
                <a:gd name="T90" fmla="*/ 106 w 281"/>
                <a:gd name="T91" fmla="*/ 157 h 281"/>
                <a:gd name="T92" fmla="*/ 102 w 281"/>
                <a:gd name="T93" fmla="*/ 137 h 281"/>
                <a:gd name="T94" fmla="*/ 105 w 281"/>
                <a:gd name="T95" fmla="*/ 159 h 281"/>
                <a:gd name="T96" fmla="*/ 107 w 281"/>
                <a:gd name="T97" fmla="*/ 113 h 281"/>
                <a:gd name="T98" fmla="*/ 96 w 281"/>
                <a:gd name="T99" fmla="*/ 156 h 281"/>
                <a:gd name="T100" fmla="*/ 116 w 281"/>
                <a:gd name="T101" fmla="*/ 106 h 281"/>
                <a:gd name="T102" fmla="*/ 83 w 281"/>
                <a:gd name="T103" fmla="*/ 150 h 281"/>
                <a:gd name="T104" fmla="*/ 95 w 281"/>
                <a:gd name="T105" fmla="*/ 179 h 281"/>
                <a:gd name="T106" fmla="*/ 92 w 281"/>
                <a:gd name="T107" fmla="*/ 108 h 281"/>
                <a:gd name="T108" fmla="*/ 16 w 281"/>
                <a:gd name="T109" fmla="*/ 194 h 281"/>
                <a:gd name="T110" fmla="*/ 117 w 281"/>
                <a:gd name="T111" fmla="*/ 220 h 281"/>
                <a:gd name="T112" fmla="*/ 124 w 281"/>
                <a:gd name="T113" fmla="*/ 179 h 281"/>
                <a:gd name="T114" fmla="*/ 133 w 281"/>
                <a:gd name="T115" fmla="*/ 200 h 281"/>
                <a:gd name="T116" fmla="*/ 156 w 281"/>
                <a:gd name="T117" fmla="*/ 173 h 281"/>
                <a:gd name="T118" fmla="*/ 219 w 281"/>
                <a:gd name="T119" fmla="*/ 249 h 281"/>
                <a:gd name="T120" fmla="*/ 270 w 281"/>
                <a:gd name="T121" fmla="*/ 16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1" h="281">
                  <a:moveTo>
                    <a:pt x="222" y="144"/>
                  </a:moveTo>
                  <a:cubicBezTo>
                    <a:pt x="277" y="127"/>
                    <a:pt x="277" y="127"/>
                    <a:pt x="277" y="127"/>
                  </a:cubicBezTo>
                  <a:cubicBezTo>
                    <a:pt x="281" y="127"/>
                    <a:pt x="281" y="127"/>
                    <a:pt x="281" y="127"/>
                  </a:cubicBezTo>
                  <a:cubicBezTo>
                    <a:pt x="281" y="126"/>
                    <a:pt x="281" y="124"/>
                    <a:pt x="280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68" y="91"/>
                    <a:pt x="268" y="91"/>
                    <a:pt x="268" y="91"/>
                  </a:cubicBezTo>
                  <a:cubicBezTo>
                    <a:pt x="272" y="90"/>
                    <a:pt x="272" y="90"/>
                    <a:pt x="272" y="90"/>
                  </a:cubicBezTo>
                  <a:cubicBezTo>
                    <a:pt x="272" y="89"/>
                    <a:pt x="271" y="88"/>
                    <a:pt x="271" y="87"/>
                  </a:cubicBezTo>
                  <a:cubicBezTo>
                    <a:pt x="267" y="89"/>
                    <a:pt x="267" y="89"/>
                    <a:pt x="267" y="89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55" y="57"/>
                    <a:pt x="255" y="57"/>
                    <a:pt x="255" y="57"/>
                  </a:cubicBezTo>
                  <a:cubicBezTo>
                    <a:pt x="254" y="56"/>
                    <a:pt x="253" y="55"/>
                    <a:pt x="252" y="54"/>
                  </a:cubicBezTo>
                  <a:cubicBezTo>
                    <a:pt x="249" y="58"/>
                    <a:pt x="249" y="58"/>
                    <a:pt x="249" y="58"/>
                  </a:cubicBezTo>
                  <a:cubicBezTo>
                    <a:pt x="198" y="85"/>
                    <a:pt x="198" y="85"/>
                    <a:pt x="198" y="85"/>
                  </a:cubicBezTo>
                  <a:cubicBezTo>
                    <a:pt x="225" y="34"/>
                    <a:pt x="225" y="34"/>
                    <a:pt x="225" y="34"/>
                  </a:cubicBezTo>
                  <a:cubicBezTo>
                    <a:pt x="229" y="30"/>
                    <a:pt x="229" y="30"/>
                    <a:pt x="229" y="30"/>
                  </a:cubicBezTo>
                  <a:cubicBezTo>
                    <a:pt x="227" y="29"/>
                    <a:pt x="226" y="28"/>
                    <a:pt x="225" y="28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5" y="10"/>
                    <a:pt x="194" y="10"/>
                    <a:pt x="192" y="9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8" y="0"/>
                    <a:pt x="157" y="0"/>
                    <a:pt x="156" y="0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19" y="1"/>
                    <a:pt x="118" y="1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4" y="11"/>
                    <a:pt x="83" y="11"/>
                    <a:pt x="82" y="12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30"/>
                    <a:pt x="51" y="31"/>
                    <a:pt x="50" y="3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7"/>
                    <a:pt x="26" y="58"/>
                    <a:pt x="25" y="59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9"/>
                    <a:pt x="8" y="90"/>
                    <a:pt x="8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5"/>
                    <a:pt x="0" y="126"/>
                    <a:pt x="0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1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1" y="197"/>
                    <a:pt x="11" y="198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9" y="227"/>
                    <a:pt x="29" y="228"/>
                    <a:pt x="30" y="229"/>
                  </a:cubicBezTo>
                  <a:cubicBezTo>
                    <a:pt x="80" y="203"/>
                    <a:pt x="80" y="203"/>
                    <a:pt x="80" y="203"/>
                  </a:cubicBezTo>
                  <a:cubicBezTo>
                    <a:pt x="54" y="252"/>
                    <a:pt x="54" y="252"/>
                    <a:pt x="54" y="252"/>
                  </a:cubicBezTo>
                  <a:cubicBezTo>
                    <a:pt x="55" y="253"/>
                    <a:pt x="55" y="253"/>
                    <a:pt x="56" y="254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6" y="271"/>
                    <a:pt x="87" y="271"/>
                    <a:pt x="87" y="272"/>
                  </a:cubicBezTo>
                  <a:cubicBezTo>
                    <a:pt x="117" y="224"/>
                    <a:pt x="117" y="224"/>
                    <a:pt x="117" y="224"/>
                  </a:cubicBezTo>
                  <a:cubicBezTo>
                    <a:pt x="119" y="280"/>
                    <a:pt x="119" y="280"/>
                    <a:pt x="119" y="280"/>
                  </a:cubicBezTo>
                  <a:cubicBezTo>
                    <a:pt x="120" y="280"/>
                    <a:pt x="121" y="280"/>
                    <a:pt x="122" y="281"/>
                  </a:cubicBezTo>
                  <a:cubicBezTo>
                    <a:pt x="139" y="227"/>
                    <a:pt x="139" y="227"/>
                    <a:pt x="139" y="227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6" y="281"/>
                    <a:pt x="157" y="281"/>
                    <a:pt x="158" y="281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91" y="272"/>
                    <a:pt x="191" y="272"/>
                    <a:pt x="191" y="272"/>
                  </a:cubicBezTo>
                  <a:cubicBezTo>
                    <a:pt x="192" y="272"/>
                    <a:pt x="192" y="272"/>
                    <a:pt x="193" y="271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4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30"/>
                    <a:pt x="249" y="230"/>
                    <a:pt x="249" y="230"/>
                  </a:cubicBezTo>
                  <a:cubicBezTo>
                    <a:pt x="250" y="230"/>
                    <a:pt x="250" y="229"/>
                    <a:pt x="251" y="228"/>
                  </a:cubicBezTo>
                  <a:cubicBezTo>
                    <a:pt x="250" y="228"/>
                    <a:pt x="250" y="228"/>
                    <a:pt x="250" y="228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67" y="198"/>
                    <a:pt x="267" y="198"/>
                    <a:pt x="267" y="198"/>
                  </a:cubicBezTo>
                  <a:cubicBezTo>
                    <a:pt x="269" y="199"/>
                    <a:pt x="269" y="199"/>
                    <a:pt x="269" y="199"/>
                  </a:cubicBezTo>
                  <a:cubicBezTo>
                    <a:pt x="269" y="198"/>
                    <a:pt x="270" y="197"/>
                    <a:pt x="270" y="196"/>
                  </a:cubicBezTo>
                  <a:cubicBezTo>
                    <a:pt x="268" y="196"/>
                    <a:pt x="268" y="196"/>
                    <a:pt x="268" y="196"/>
                  </a:cubicBezTo>
                  <a:cubicBezTo>
                    <a:pt x="219" y="165"/>
                    <a:pt x="219" y="165"/>
                    <a:pt x="219" y="165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0" y="163"/>
                    <a:pt x="280" y="162"/>
                    <a:pt x="280" y="161"/>
                  </a:cubicBezTo>
                  <a:cubicBezTo>
                    <a:pt x="277" y="161"/>
                    <a:pt x="277" y="161"/>
                    <a:pt x="277" y="161"/>
                  </a:cubicBezTo>
                  <a:lnTo>
                    <a:pt x="222" y="144"/>
                  </a:lnTo>
                  <a:close/>
                  <a:moveTo>
                    <a:pt x="270" y="126"/>
                  </a:moveTo>
                  <a:cubicBezTo>
                    <a:pt x="218" y="143"/>
                    <a:pt x="218" y="143"/>
                    <a:pt x="218" y="143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216" y="124"/>
                    <a:pt x="216" y="124"/>
                    <a:pt x="216" y="124"/>
                  </a:cubicBezTo>
                  <a:lnTo>
                    <a:pt x="270" y="126"/>
                  </a:lnTo>
                  <a:close/>
                  <a:moveTo>
                    <a:pt x="165" y="131"/>
                  </a:moveTo>
                  <a:cubicBezTo>
                    <a:pt x="163" y="130"/>
                    <a:pt x="163" y="130"/>
                    <a:pt x="163" y="130"/>
                  </a:cubicBezTo>
                  <a:cubicBezTo>
                    <a:pt x="163" y="128"/>
                    <a:pt x="163" y="128"/>
                    <a:pt x="163" y="128"/>
                  </a:cubicBezTo>
                  <a:cubicBezTo>
                    <a:pt x="165" y="128"/>
                    <a:pt x="165" y="128"/>
                    <a:pt x="165" y="128"/>
                  </a:cubicBezTo>
                  <a:lnTo>
                    <a:pt x="165" y="131"/>
                  </a:lnTo>
                  <a:close/>
                  <a:moveTo>
                    <a:pt x="166" y="140"/>
                  </a:move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5" y="139"/>
                    <a:pt x="165" y="139"/>
                    <a:pt x="165" y="139"/>
                  </a:cubicBezTo>
                  <a:lnTo>
                    <a:pt x="166" y="140"/>
                  </a:lnTo>
                  <a:close/>
                  <a:moveTo>
                    <a:pt x="164" y="135"/>
                  </a:moveTo>
                  <a:cubicBezTo>
                    <a:pt x="163" y="134"/>
                    <a:pt x="163" y="134"/>
                    <a:pt x="163" y="134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4" y="133"/>
                    <a:pt x="164" y="133"/>
                    <a:pt x="164" y="133"/>
                  </a:cubicBezTo>
                  <a:lnTo>
                    <a:pt x="164" y="135"/>
                  </a:lnTo>
                  <a:close/>
                  <a:moveTo>
                    <a:pt x="164" y="144"/>
                  </a:moveTo>
                  <a:cubicBezTo>
                    <a:pt x="164" y="144"/>
                    <a:pt x="164" y="144"/>
                    <a:pt x="164" y="144"/>
                  </a:cubicBezTo>
                  <a:cubicBezTo>
                    <a:pt x="164" y="144"/>
                    <a:pt x="164" y="144"/>
                    <a:pt x="164" y="144"/>
                  </a:cubicBezTo>
                  <a:cubicBezTo>
                    <a:pt x="164" y="143"/>
                    <a:pt x="164" y="143"/>
                    <a:pt x="164" y="143"/>
                  </a:cubicBezTo>
                  <a:lnTo>
                    <a:pt x="164" y="144"/>
                  </a:lnTo>
                  <a:close/>
                  <a:moveTo>
                    <a:pt x="163" y="137"/>
                  </a:move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lose/>
                  <a:moveTo>
                    <a:pt x="163" y="150"/>
                  </a:move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lose/>
                  <a:moveTo>
                    <a:pt x="163" y="154"/>
                  </a:moveTo>
                  <a:cubicBezTo>
                    <a:pt x="164" y="153"/>
                    <a:pt x="164" y="153"/>
                    <a:pt x="164" y="153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3" y="155"/>
                    <a:pt x="163" y="155"/>
                    <a:pt x="163" y="155"/>
                  </a:cubicBezTo>
                  <a:lnTo>
                    <a:pt x="163" y="154"/>
                  </a:lnTo>
                  <a:close/>
                  <a:moveTo>
                    <a:pt x="163" y="158"/>
                  </a:moveTo>
                  <a:cubicBezTo>
                    <a:pt x="165" y="156"/>
                    <a:pt x="165" y="156"/>
                    <a:pt x="165" y="156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63" y="160"/>
                    <a:pt x="163" y="160"/>
                    <a:pt x="163" y="160"/>
                  </a:cubicBezTo>
                  <a:lnTo>
                    <a:pt x="163" y="158"/>
                  </a:lnTo>
                  <a:close/>
                  <a:moveTo>
                    <a:pt x="165" y="148"/>
                  </a:moveTo>
                  <a:cubicBezTo>
                    <a:pt x="165" y="147"/>
                    <a:pt x="165" y="147"/>
                    <a:pt x="165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6" y="147"/>
                    <a:pt x="166" y="147"/>
                    <a:pt x="166" y="147"/>
                  </a:cubicBezTo>
                  <a:lnTo>
                    <a:pt x="165" y="148"/>
                  </a:lnTo>
                  <a:close/>
                  <a:moveTo>
                    <a:pt x="167" y="149"/>
                  </a:moveTo>
                  <a:cubicBezTo>
                    <a:pt x="168" y="152"/>
                    <a:pt x="168" y="152"/>
                    <a:pt x="168" y="152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1"/>
                    <a:pt x="166" y="151"/>
                    <a:pt x="166" y="151"/>
                  </a:cubicBezTo>
                  <a:lnTo>
                    <a:pt x="167" y="149"/>
                  </a:lnTo>
                  <a:close/>
                  <a:moveTo>
                    <a:pt x="168" y="146"/>
                  </a:moveTo>
                  <a:cubicBezTo>
                    <a:pt x="167" y="144"/>
                    <a:pt x="167" y="144"/>
                    <a:pt x="167" y="144"/>
                  </a:cubicBezTo>
                  <a:cubicBezTo>
                    <a:pt x="168" y="142"/>
                    <a:pt x="168" y="142"/>
                    <a:pt x="168" y="142"/>
                  </a:cubicBezTo>
                  <a:cubicBezTo>
                    <a:pt x="169" y="144"/>
                    <a:pt x="169" y="144"/>
                    <a:pt x="169" y="144"/>
                  </a:cubicBezTo>
                  <a:lnTo>
                    <a:pt x="168" y="146"/>
                  </a:lnTo>
                  <a:close/>
                  <a:moveTo>
                    <a:pt x="167" y="138"/>
                  </a:moveTo>
                  <a:cubicBezTo>
                    <a:pt x="166" y="136"/>
                    <a:pt x="166" y="136"/>
                    <a:pt x="166" y="136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8" y="136"/>
                    <a:pt x="168" y="136"/>
                    <a:pt x="168" y="136"/>
                  </a:cubicBezTo>
                  <a:lnTo>
                    <a:pt x="167" y="138"/>
                  </a:lnTo>
                  <a:close/>
                  <a:moveTo>
                    <a:pt x="166" y="126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7" y="122"/>
                    <a:pt x="167" y="122"/>
                    <a:pt x="167" y="122"/>
                  </a:cubicBezTo>
                  <a:lnTo>
                    <a:pt x="166" y="126"/>
                  </a:lnTo>
                  <a:close/>
                  <a:moveTo>
                    <a:pt x="163" y="162"/>
                  </a:moveTo>
                  <a:cubicBezTo>
                    <a:pt x="166" y="161"/>
                    <a:pt x="166" y="161"/>
                    <a:pt x="166" y="161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3" y="165"/>
                    <a:pt x="163" y="165"/>
                    <a:pt x="163" y="165"/>
                  </a:cubicBezTo>
                  <a:lnTo>
                    <a:pt x="163" y="162"/>
                  </a:lnTo>
                  <a:close/>
                  <a:moveTo>
                    <a:pt x="167" y="155"/>
                  </a:moveTo>
                  <a:cubicBezTo>
                    <a:pt x="169" y="154"/>
                    <a:pt x="169" y="154"/>
                    <a:pt x="169" y="154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8"/>
                    <a:pt x="167" y="158"/>
                    <a:pt x="167" y="158"/>
                  </a:cubicBezTo>
                  <a:lnTo>
                    <a:pt x="167" y="155"/>
                  </a:lnTo>
                  <a:close/>
                  <a:moveTo>
                    <a:pt x="169" y="148"/>
                  </a:moveTo>
                  <a:cubicBezTo>
                    <a:pt x="171" y="145"/>
                    <a:pt x="171" y="145"/>
                    <a:pt x="171" y="145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70" y="150"/>
                    <a:pt x="170" y="150"/>
                    <a:pt x="170" y="150"/>
                  </a:cubicBezTo>
                  <a:lnTo>
                    <a:pt x="169" y="148"/>
                  </a:lnTo>
                  <a:close/>
                  <a:moveTo>
                    <a:pt x="171" y="142"/>
                  </a:moveTo>
                  <a:cubicBezTo>
                    <a:pt x="169" y="140"/>
                    <a:pt x="169" y="140"/>
                    <a:pt x="169" y="140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9"/>
                    <a:pt x="174" y="139"/>
                    <a:pt x="174" y="139"/>
                  </a:cubicBezTo>
                  <a:lnTo>
                    <a:pt x="171" y="142"/>
                  </a:lnTo>
                  <a:close/>
                  <a:moveTo>
                    <a:pt x="169" y="134"/>
                  </a:moveTo>
                  <a:cubicBezTo>
                    <a:pt x="167" y="132"/>
                    <a:pt x="167" y="132"/>
                    <a:pt x="167" y="132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69" y="134"/>
                  </a:lnTo>
                  <a:close/>
                  <a:moveTo>
                    <a:pt x="168" y="127"/>
                  </a:moveTo>
                  <a:cubicBezTo>
                    <a:pt x="169" y="122"/>
                    <a:pt x="169" y="122"/>
                    <a:pt x="169" y="122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2" y="128"/>
                    <a:pt x="172" y="128"/>
                    <a:pt x="172" y="128"/>
                  </a:cubicBezTo>
                  <a:lnTo>
                    <a:pt x="168" y="127"/>
                  </a:lnTo>
                  <a:close/>
                  <a:moveTo>
                    <a:pt x="167" y="120"/>
                  </a:moveTo>
                  <a:cubicBezTo>
                    <a:pt x="163" y="120"/>
                    <a:pt x="163" y="120"/>
                    <a:pt x="163" y="120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9" y="114"/>
                    <a:pt x="169" y="114"/>
                    <a:pt x="169" y="114"/>
                  </a:cubicBezTo>
                  <a:lnTo>
                    <a:pt x="167" y="120"/>
                  </a:lnTo>
                  <a:close/>
                  <a:moveTo>
                    <a:pt x="163" y="167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69" y="174"/>
                    <a:pt x="169" y="174"/>
                    <a:pt x="169" y="174"/>
                  </a:cubicBezTo>
                  <a:cubicBezTo>
                    <a:pt x="162" y="172"/>
                    <a:pt x="162" y="172"/>
                    <a:pt x="162" y="172"/>
                  </a:cubicBezTo>
                  <a:lnTo>
                    <a:pt x="163" y="167"/>
                  </a:lnTo>
                  <a:close/>
                  <a:moveTo>
                    <a:pt x="168" y="160"/>
                  </a:moveTo>
                  <a:cubicBezTo>
                    <a:pt x="172" y="159"/>
                    <a:pt x="172" y="159"/>
                    <a:pt x="172" y="159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69" y="165"/>
                    <a:pt x="169" y="165"/>
                    <a:pt x="169" y="165"/>
                  </a:cubicBezTo>
                  <a:lnTo>
                    <a:pt x="168" y="160"/>
                  </a:lnTo>
                  <a:close/>
                  <a:moveTo>
                    <a:pt x="171" y="152"/>
                  </a:moveTo>
                  <a:cubicBezTo>
                    <a:pt x="175" y="150"/>
                    <a:pt x="175" y="150"/>
                    <a:pt x="175" y="150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73" y="157"/>
                    <a:pt x="173" y="157"/>
                    <a:pt x="173" y="157"/>
                  </a:cubicBezTo>
                  <a:lnTo>
                    <a:pt x="171" y="152"/>
                  </a:lnTo>
                  <a:close/>
                  <a:moveTo>
                    <a:pt x="172" y="144"/>
                  </a:moveTo>
                  <a:cubicBezTo>
                    <a:pt x="176" y="140"/>
                    <a:pt x="176" y="140"/>
                    <a:pt x="176" y="140"/>
                  </a:cubicBezTo>
                  <a:cubicBezTo>
                    <a:pt x="181" y="144"/>
                    <a:pt x="181" y="144"/>
                    <a:pt x="181" y="144"/>
                  </a:cubicBezTo>
                  <a:cubicBezTo>
                    <a:pt x="176" y="147"/>
                    <a:pt x="176" y="147"/>
                    <a:pt x="176" y="147"/>
                  </a:cubicBezTo>
                  <a:lnTo>
                    <a:pt x="172" y="144"/>
                  </a:lnTo>
                  <a:close/>
                  <a:moveTo>
                    <a:pt x="175" y="137"/>
                  </a:moveTo>
                  <a:cubicBezTo>
                    <a:pt x="171" y="135"/>
                    <a:pt x="171" y="135"/>
                    <a:pt x="171" y="135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80" y="133"/>
                    <a:pt x="180" y="133"/>
                    <a:pt x="180" y="133"/>
                  </a:cubicBezTo>
                  <a:lnTo>
                    <a:pt x="175" y="137"/>
                  </a:lnTo>
                  <a:close/>
                  <a:moveTo>
                    <a:pt x="174" y="129"/>
                  </a:moveTo>
                  <a:cubicBezTo>
                    <a:pt x="178" y="123"/>
                    <a:pt x="178" y="123"/>
                    <a:pt x="178" y="123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1" y="131"/>
                    <a:pt x="181" y="131"/>
                    <a:pt x="181" y="131"/>
                  </a:cubicBezTo>
                  <a:lnTo>
                    <a:pt x="174" y="129"/>
                  </a:lnTo>
                  <a:close/>
                  <a:moveTo>
                    <a:pt x="176" y="120"/>
                  </a:moveTo>
                  <a:cubicBezTo>
                    <a:pt x="169" y="120"/>
                    <a:pt x="169" y="120"/>
                    <a:pt x="169" y="120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81" y="111"/>
                    <a:pt x="181" y="111"/>
                    <a:pt x="181" y="111"/>
                  </a:cubicBezTo>
                  <a:lnTo>
                    <a:pt x="176" y="120"/>
                  </a:lnTo>
                  <a:close/>
                  <a:moveTo>
                    <a:pt x="169" y="112"/>
                  </a:moveTo>
                  <a:cubicBezTo>
                    <a:pt x="162" y="113"/>
                    <a:pt x="162" y="113"/>
                    <a:pt x="162" y="113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69" y="112"/>
                  </a:lnTo>
                  <a:close/>
                  <a:moveTo>
                    <a:pt x="162" y="174"/>
                  </a:moveTo>
                  <a:cubicBezTo>
                    <a:pt x="169" y="176"/>
                    <a:pt x="169" y="176"/>
                    <a:pt x="169" y="176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62" y="181"/>
                    <a:pt x="162" y="181"/>
                    <a:pt x="162" y="181"/>
                  </a:cubicBezTo>
                  <a:lnTo>
                    <a:pt x="162" y="174"/>
                  </a:lnTo>
                  <a:close/>
                  <a:moveTo>
                    <a:pt x="169" y="167"/>
                  </a:moveTo>
                  <a:cubicBezTo>
                    <a:pt x="176" y="167"/>
                    <a:pt x="176" y="167"/>
                    <a:pt x="176" y="167"/>
                  </a:cubicBezTo>
                  <a:cubicBezTo>
                    <a:pt x="181" y="176"/>
                    <a:pt x="181" y="176"/>
                    <a:pt x="181" y="176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69" y="167"/>
                  </a:lnTo>
                  <a:close/>
                  <a:moveTo>
                    <a:pt x="174" y="158"/>
                  </a:moveTo>
                  <a:cubicBezTo>
                    <a:pt x="181" y="156"/>
                    <a:pt x="181" y="156"/>
                    <a:pt x="181" y="156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178" y="165"/>
                    <a:pt x="178" y="165"/>
                    <a:pt x="178" y="165"/>
                  </a:cubicBezTo>
                  <a:lnTo>
                    <a:pt x="174" y="158"/>
                  </a:lnTo>
                  <a:close/>
                  <a:moveTo>
                    <a:pt x="177" y="149"/>
                  </a:moveTo>
                  <a:cubicBezTo>
                    <a:pt x="183" y="145"/>
                    <a:pt x="183" y="145"/>
                    <a:pt x="183" y="145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77" y="149"/>
                  </a:lnTo>
                  <a:close/>
                  <a:moveTo>
                    <a:pt x="183" y="142"/>
                  </a:moveTo>
                  <a:cubicBezTo>
                    <a:pt x="177" y="139"/>
                    <a:pt x="177" y="139"/>
                    <a:pt x="177" y="139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92" y="137"/>
                    <a:pt x="192" y="137"/>
                    <a:pt x="192" y="137"/>
                  </a:cubicBezTo>
                  <a:lnTo>
                    <a:pt x="183" y="142"/>
                  </a:lnTo>
                  <a:close/>
                  <a:moveTo>
                    <a:pt x="183" y="132"/>
                  </a:moveTo>
                  <a:cubicBezTo>
                    <a:pt x="191" y="123"/>
                    <a:pt x="191" y="123"/>
                    <a:pt x="191" y="123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195" y="135"/>
                    <a:pt x="195" y="135"/>
                    <a:pt x="195" y="135"/>
                  </a:cubicBezTo>
                  <a:lnTo>
                    <a:pt x="183" y="132"/>
                  </a:lnTo>
                  <a:close/>
                  <a:moveTo>
                    <a:pt x="190" y="121"/>
                  </a:moveTo>
                  <a:cubicBezTo>
                    <a:pt x="179" y="121"/>
                    <a:pt x="179" y="121"/>
                    <a:pt x="179" y="121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204" y="106"/>
                    <a:pt x="204" y="106"/>
                    <a:pt x="204" y="106"/>
                  </a:cubicBezTo>
                  <a:lnTo>
                    <a:pt x="190" y="121"/>
                  </a:lnTo>
                  <a:close/>
                  <a:moveTo>
                    <a:pt x="183" y="108"/>
                  </a:moveTo>
                  <a:cubicBezTo>
                    <a:pt x="172" y="111"/>
                    <a:pt x="172" y="111"/>
                    <a:pt x="172" y="111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92" y="90"/>
                    <a:pt x="192" y="90"/>
                    <a:pt x="192" y="90"/>
                  </a:cubicBezTo>
                  <a:lnTo>
                    <a:pt x="183" y="108"/>
                  </a:lnTo>
                  <a:close/>
                  <a:moveTo>
                    <a:pt x="172" y="98"/>
                  </a:moveTo>
                  <a:cubicBezTo>
                    <a:pt x="162" y="104"/>
                    <a:pt x="162" y="104"/>
                    <a:pt x="162" y="10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77" y="78"/>
                    <a:pt x="177" y="78"/>
                    <a:pt x="177" y="78"/>
                  </a:cubicBezTo>
                  <a:lnTo>
                    <a:pt x="172" y="98"/>
                  </a:lnTo>
                  <a:close/>
                  <a:moveTo>
                    <a:pt x="162" y="184"/>
                  </a:moveTo>
                  <a:cubicBezTo>
                    <a:pt x="172" y="189"/>
                    <a:pt x="172" y="189"/>
                    <a:pt x="172" y="18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61" y="195"/>
                    <a:pt x="161" y="195"/>
                    <a:pt x="161" y="195"/>
                  </a:cubicBezTo>
                  <a:lnTo>
                    <a:pt x="162" y="184"/>
                  </a:lnTo>
                  <a:close/>
                  <a:moveTo>
                    <a:pt x="172" y="176"/>
                  </a:moveTo>
                  <a:cubicBezTo>
                    <a:pt x="183" y="179"/>
                    <a:pt x="183" y="179"/>
                    <a:pt x="183" y="179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74" y="188"/>
                    <a:pt x="174" y="188"/>
                    <a:pt x="174" y="188"/>
                  </a:cubicBezTo>
                  <a:lnTo>
                    <a:pt x="172" y="176"/>
                  </a:lnTo>
                  <a:close/>
                  <a:moveTo>
                    <a:pt x="179" y="167"/>
                  </a:moveTo>
                  <a:cubicBezTo>
                    <a:pt x="190" y="166"/>
                    <a:pt x="190" y="166"/>
                    <a:pt x="190" y="166"/>
                  </a:cubicBezTo>
                  <a:cubicBezTo>
                    <a:pt x="204" y="182"/>
                    <a:pt x="204" y="182"/>
                    <a:pt x="204" y="182"/>
                  </a:cubicBezTo>
                  <a:cubicBezTo>
                    <a:pt x="184" y="177"/>
                    <a:pt x="184" y="177"/>
                    <a:pt x="184" y="177"/>
                  </a:cubicBezTo>
                  <a:lnTo>
                    <a:pt x="179" y="167"/>
                  </a:lnTo>
                  <a:close/>
                  <a:moveTo>
                    <a:pt x="183" y="156"/>
                  </a:moveTo>
                  <a:cubicBezTo>
                    <a:pt x="195" y="152"/>
                    <a:pt x="195" y="152"/>
                    <a:pt x="195" y="152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191" y="164"/>
                    <a:pt x="191" y="164"/>
                    <a:pt x="191" y="164"/>
                  </a:cubicBezTo>
                  <a:lnTo>
                    <a:pt x="183" y="156"/>
                  </a:lnTo>
                  <a:close/>
                  <a:moveTo>
                    <a:pt x="185" y="144"/>
                  </a:moveTo>
                  <a:cubicBezTo>
                    <a:pt x="195" y="138"/>
                    <a:pt x="195" y="138"/>
                    <a:pt x="195" y="138"/>
                  </a:cubicBezTo>
                  <a:cubicBezTo>
                    <a:pt x="215" y="144"/>
                    <a:pt x="215" y="144"/>
                    <a:pt x="215" y="144"/>
                  </a:cubicBezTo>
                  <a:cubicBezTo>
                    <a:pt x="195" y="150"/>
                    <a:pt x="195" y="150"/>
                    <a:pt x="195" y="150"/>
                  </a:cubicBezTo>
                  <a:lnTo>
                    <a:pt x="185" y="144"/>
                  </a:lnTo>
                  <a:close/>
                  <a:moveTo>
                    <a:pt x="261" y="93"/>
                  </a:moveTo>
                  <a:cubicBezTo>
                    <a:pt x="215" y="122"/>
                    <a:pt x="215" y="122"/>
                    <a:pt x="215" y="122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08" y="105"/>
                    <a:pt x="208" y="105"/>
                    <a:pt x="208" y="105"/>
                  </a:cubicBezTo>
                  <a:lnTo>
                    <a:pt x="261" y="93"/>
                  </a:lnTo>
                  <a:close/>
                  <a:moveTo>
                    <a:pt x="244" y="63"/>
                  </a:moveTo>
                  <a:cubicBezTo>
                    <a:pt x="207" y="103"/>
                    <a:pt x="207" y="103"/>
                    <a:pt x="207" y="103"/>
                  </a:cubicBezTo>
                  <a:cubicBezTo>
                    <a:pt x="186" y="108"/>
                    <a:pt x="186" y="108"/>
                    <a:pt x="186" y="108"/>
                  </a:cubicBezTo>
                  <a:cubicBezTo>
                    <a:pt x="196" y="88"/>
                    <a:pt x="196" y="88"/>
                    <a:pt x="196" y="88"/>
                  </a:cubicBezTo>
                  <a:lnTo>
                    <a:pt x="244" y="63"/>
                  </a:lnTo>
                  <a:close/>
                  <a:moveTo>
                    <a:pt x="219" y="39"/>
                  </a:moveTo>
                  <a:cubicBezTo>
                    <a:pt x="194" y="87"/>
                    <a:pt x="194" y="87"/>
                    <a:pt x="194" y="8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80" y="75"/>
                    <a:pt x="180" y="75"/>
                    <a:pt x="180" y="75"/>
                  </a:cubicBezTo>
                  <a:lnTo>
                    <a:pt x="219" y="39"/>
                  </a:lnTo>
                  <a:close/>
                  <a:moveTo>
                    <a:pt x="190" y="21"/>
                  </a:moveTo>
                  <a:cubicBezTo>
                    <a:pt x="178" y="74"/>
                    <a:pt x="178" y="74"/>
                    <a:pt x="178" y="74"/>
                  </a:cubicBezTo>
                  <a:cubicBezTo>
                    <a:pt x="161" y="89"/>
                    <a:pt x="161" y="89"/>
                    <a:pt x="161" y="89"/>
                  </a:cubicBezTo>
                  <a:cubicBezTo>
                    <a:pt x="161" y="67"/>
                    <a:pt x="161" y="67"/>
                    <a:pt x="161" y="67"/>
                  </a:cubicBezTo>
                  <a:lnTo>
                    <a:pt x="190" y="21"/>
                  </a:lnTo>
                  <a:close/>
                  <a:moveTo>
                    <a:pt x="161" y="157"/>
                  </a:move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lnTo>
                    <a:pt x="161" y="157"/>
                  </a:lnTo>
                  <a:close/>
                  <a:moveTo>
                    <a:pt x="161" y="159"/>
                  </a:moveTo>
                  <a:cubicBezTo>
                    <a:pt x="161" y="160"/>
                    <a:pt x="161" y="160"/>
                    <a:pt x="161" y="160"/>
                  </a:cubicBezTo>
                  <a:cubicBezTo>
                    <a:pt x="159" y="161"/>
                    <a:pt x="159" y="161"/>
                    <a:pt x="159" y="161"/>
                  </a:cubicBezTo>
                  <a:cubicBezTo>
                    <a:pt x="160" y="160"/>
                    <a:pt x="160" y="160"/>
                    <a:pt x="160" y="160"/>
                  </a:cubicBezTo>
                  <a:lnTo>
                    <a:pt x="161" y="159"/>
                  </a:lnTo>
                  <a:close/>
                  <a:moveTo>
                    <a:pt x="161" y="150"/>
                  </a:moveTo>
                  <a:cubicBezTo>
                    <a:pt x="160" y="152"/>
                    <a:pt x="160" y="152"/>
                    <a:pt x="160" y="152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0" y="165"/>
                    <a:pt x="130" y="165"/>
                    <a:pt x="130" y="165"/>
                  </a:cubicBezTo>
                  <a:cubicBezTo>
                    <a:pt x="128" y="163"/>
                    <a:pt x="128" y="163"/>
                    <a:pt x="128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42" y="121"/>
                    <a:pt x="142" y="121"/>
                    <a:pt x="142" y="121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7"/>
                    <a:pt x="161" y="147"/>
                    <a:pt x="161" y="147"/>
                  </a:cubicBezTo>
                  <a:lnTo>
                    <a:pt x="161" y="150"/>
                  </a:lnTo>
                  <a:close/>
                  <a:moveTo>
                    <a:pt x="157" y="161"/>
                  </a:move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lnTo>
                    <a:pt x="157" y="161"/>
                  </a:lnTo>
                  <a:close/>
                  <a:moveTo>
                    <a:pt x="125" y="168"/>
                  </a:moveTo>
                  <a:cubicBezTo>
                    <a:pt x="126" y="170"/>
                    <a:pt x="126" y="170"/>
                    <a:pt x="126" y="170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8"/>
                    <a:pt x="123" y="168"/>
                    <a:pt x="123" y="168"/>
                  </a:cubicBezTo>
                  <a:lnTo>
                    <a:pt x="125" y="168"/>
                  </a:lnTo>
                  <a:close/>
                  <a:moveTo>
                    <a:pt x="122" y="166"/>
                  </a:moveTo>
                  <a:cubicBezTo>
                    <a:pt x="122" y="164"/>
                    <a:pt x="122" y="164"/>
                    <a:pt x="122" y="164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lnTo>
                    <a:pt x="122" y="166"/>
                  </a:lnTo>
                  <a:close/>
                  <a:moveTo>
                    <a:pt x="126" y="166"/>
                  </a:move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lose/>
                  <a:moveTo>
                    <a:pt x="127" y="172"/>
                  </a:moveTo>
                  <a:cubicBezTo>
                    <a:pt x="129" y="174"/>
                    <a:pt x="129" y="174"/>
                    <a:pt x="129" y="174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24" y="172"/>
                    <a:pt x="124" y="172"/>
                    <a:pt x="124" y="172"/>
                  </a:cubicBezTo>
                  <a:lnTo>
                    <a:pt x="127" y="172"/>
                  </a:lnTo>
                  <a:close/>
                  <a:moveTo>
                    <a:pt x="133" y="172"/>
                  </a:moveTo>
                  <a:cubicBezTo>
                    <a:pt x="131" y="173"/>
                    <a:pt x="131" y="173"/>
                    <a:pt x="131" y="173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2" y="171"/>
                    <a:pt x="132" y="171"/>
                    <a:pt x="132" y="171"/>
                  </a:cubicBezTo>
                  <a:lnTo>
                    <a:pt x="133" y="172"/>
                  </a:lnTo>
                  <a:close/>
                  <a:moveTo>
                    <a:pt x="132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lose/>
                  <a:moveTo>
                    <a:pt x="135" y="174"/>
                  </a:moveTo>
                  <a:cubicBezTo>
                    <a:pt x="137" y="176"/>
                    <a:pt x="137" y="176"/>
                    <a:pt x="137" y="176"/>
                  </a:cubicBezTo>
                  <a:cubicBezTo>
                    <a:pt x="134" y="179"/>
                    <a:pt x="134" y="179"/>
                    <a:pt x="134" y="179"/>
                  </a:cubicBezTo>
                  <a:cubicBezTo>
                    <a:pt x="132" y="175"/>
                    <a:pt x="132" y="175"/>
                    <a:pt x="132" y="175"/>
                  </a:cubicBezTo>
                  <a:lnTo>
                    <a:pt x="135" y="174"/>
                  </a:lnTo>
                  <a:close/>
                  <a:moveTo>
                    <a:pt x="134" y="170"/>
                  </a:moveTo>
                  <a:cubicBezTo>
                    <a:pt x="135" y="170"/>
                    <a:pt x="135" y="170"/>
                    <a:pt x="135" y="170"/>
                  </a:cubicBezTo>
                  <a:cubicBezTo>
                    <a:pt x="137" y="170"/>
                    <a:pt x="137" y="170"/>
                    <a:pt x="137" y="170"/>
                  </a:cubicBezTo>
                  <a:cubicBezTo>
                    <a:pt x="135" y="171"/>
                    <a:pt x="135" y="171"/>
                    <a:pt x="135" y="171"/>
                  </a:cubicBezTo>
                  <a:lnTo>
                    <a:pt x="134" y="170"/>
                  </a:lnTo>
                  <a:close/>
                  <a:moveTo>
                    <a:pt x="139" y="172"/>
                  </a:move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3"/>
                    <a:pt x="137" y="173"/>
                    <a:pt x="137" y="173"/>
                  </a:cubicBezTo>
                  <a:lnTo>
                    <a:pt x="139" y="172"/>
                  </a:lnTo>
                  <a:close/>
                  <a:moveTo>
                    <a:pt x="139" y="169"/>
                  </a:move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lose/>
                  <a:moveTo>
                    <a:pt x="143" y="174"/>
                  </a:moveTo>
                  <a:cubicBezTo>
                    <a:pt x="146" y="175"/>
                    <a:pt x="146" y="175"/>
                    <a:pt x="146" y="175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40" y="176"/>
                    <a:pt x="140" y="176"/>
                    <a:pt x="140" y="176"/>
                  </a:cubicBezTo>
                  <a:lnTo>
                    <a:pt x="143" y="174"/>
                  </a:lnTo>
                  <a:close/>
                  <a:moveTo>
                    <a:pt x="141" y="170"/>
                  </a:moveTo>
                  <a:cubicBezTo>
                    <a:pt x="142" y="170"/>
                    <a:pt x="142" y="170"/>
                    <a:pt x="142" y="170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141" y="170"/>
                  </a:lnTo>
                  <a:close/>
                  <a:moveTo>
                    <a:pt x="146" y="171"/>
                  </a:moveTo>
                  <a:cubicBezTo>
                    <a:pt x="148" y="171"/>
                    <a:pt x="148" y="171"/>
                    <a:pt x="148" y="171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4" y="172"/>
                    <a:pt x="144" y="172"/>
                    <a:pt x="144" y="172"/>
                  </a:cubicBezTo>
                  <a:lnTo>
                    <a:pt x="146" y="171"/>
                  </a:lnTo>
                  <a:close/>
                  <a:moveTo>
                    <a:pt x="145" y="168"/>
                  </a:moveTo>
                  <a:cubicBezTo>
                    <a:pt x="145" y="168"/>
                    <a:pt x="145" y="168"/>
                    <a:pt x="145" y="168"/>
                  </a:cubicBezTo>
                  <a:cubicBezTo>
                    <a:pt x="146" y="168"/>
                    <a:pt x="146" y="168"/>
                    <a:pt x="146" y="168"/>
                  </a:cubicBezTo>
                  <a:cubicBezTo>
                    <a:pt x="145" y="168"/>
                    <a:pt x="145" y="168"/>
                    <a:pt x="145" y="168"/>
                  </a:cubicBezTo>
                  <a:close/>
                  <a:moveTo>
                    <a:pt x="148" y="169"/>
                  </a:moveTo>
                  <a:cubicBezTo>
                    <a:pt x="149" y="168"/>
                    <a:pt x="149" y="168"/>
                    <a:pt x="149" y="168"/>
                  </a:cubicBezTo>
                  <a:cubicBezTo>
                    <a:pt x="150" y="168"/>
                    <a:pt x="150" y="168"/>
                    <a:pt x="150" y="168"/>
                  </a:cubicBezTo>
                  <a:cubicBezTo>
                    <a:pt x="149" y="169"/>
                    <a:pt x="149" y="169"/>
                    <a:pt x="149" y="169"/>
                  </a:cubicBezTo>
                  <a:lnTo>
                    <a:pt x="148" y="169"/>
                  </a:lnTo>
                  <a:close/>
                  <a:moveTo>
                    <a:pt x="128" y="169"/>
                  </a:moveTo>
                  <a:cubicBezTo>
                    <a:pt x="127" y="168"/>
                    <a:pt x="127" y="168"/>
                    <a:pt x="127" y="168"/>
                  </a:cubicBezTo>
                  <a:cubicBezTo>
                    <a:pt x="129" y="168"/>
                    <a:pt x="129" y="168"/>
                    <a:pt x="129" y="168"/>
                  </a:cubicBezTo>
                  <a:cubicBezTo>
                    <a:pt x="130" y="169"/>
                    <a:pt x="130" y="169"/>
                    <a:pt x="130" y="169"/>
                  </a:cubicBezTo>
                  <a:lnTo>
                    <a:pt x="128" y="169"/>
                  </a:lnTo>
                  <a:close/>
                  <a:moveTo>
                    <a:pt x="130" y="176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128" y="184"/>
                    <a:pt x="128" y="184"/>
                    <a:pt x="128" y="184"/>
                  </a:cubicBezTo>
                  <a:cubicBezTo>
                    <a:pt x="126" y="178"/>
                    <a:pt x="126" y="178"/>
                    <a:pt x="126" y="178"/>
                  </a:cubicBezTo>
                  <a:lnTo>
                    <a:pt x="130" y="176"/>
                  </a:lnTo>
                  <a:close/>
                  <a:moveTo>
                    <a:pt x="134" y="182"/>
                  </a:moveTo>
                  <a:cubicBezTo>
                    <a:pt x="138" y="188"/>
                    <a:pt x="138" y="188"/>
                    <a:pt x="138" y="188"/>
                  </a:cubicBezTo>
                  <a:cubicBezTo>
                    <a:pt x="132" y="197"/>
                    <a:pt x="132" y="197"/>
                    <a:pt x="132" y="197"/>
                  </a:cubicBezTo>
                  <a:cubicBezTo>
                    <a:pt x="129" y="187"/>
                    <a:pt x="129" y="187"/>
                    <a:pt x="129" y="187"/>
                  </a:cubicBezTo>
                  <a:lnTo>
                    <a:pt x="134" y="182"/>
                  </a:lnTo>
                  <a:close/>
                  <a:moveTo>
                    <a:pt x="135" y="180"/>
                  </a:moveTo>
                  <a:cubicBezTo>
                    <a:pt x="139" y="177"/>
                    <a:pt x="139" y="177"/>
                    <a:pt x="139" y="177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39" y="186"/>
                    <a:pt x="139" y="186"/>
                    <a:pt x="139" y="186"/>
                  </a:cubicBezTo>
                  <a:lnTo>
                    <a:pt x="135" y="180"/>
                  </a:lnTo>
                  <a:close/>
                  <a:moveTo>
                    <a:pt x="144" y="182"/>
                  </a:moveTo>
                  <a:cubicBezTo>
                    <a:pt x="149" y="187"/>
                    <a:pt x="149" y="187"/>
                    <a:pt x="149" y="187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40" y="188"/>
                    <a:pt x="140" y="188"/>
                    <a:pt x="140" y="188"/>
                  </a:cubicBezTo>
                  <a:lnTo>
                    <a:pt x="144" y="182"/>
                  </a:lnTo>
                  <a:close/>
                  <a:moveTo>
                    <a:pt x="145" y="180"/>
                  </a:moveTo>
                  <a:cubicBezTo>
                    <a:pt x="148" y="176"/>
                    <a:pt x="148" y="176"/>
                    <a:pt x="148" y="176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0" y="184"/>
                    <a:pt x="150" y="184"/>
                    <a:pt x="150" y="184"/>
                  </a:cubicBezTo>
                  <a:lnTo>
                    <a:pt x="145" y="180"/>
                  </a:lnTo>
                  <a:close/>
                  <a:moveTo>
                    <a:pt x="149" y="174"/>
                  </a:moveTo>
                  <a:cubicBezTo>
                    <a:pt x="150" y="172"/>
                    <a:pt x="150" y="172"/>
                    <a:pt x="150" y="172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52" y="176"/>
                    <a:pt x="152" y="176"/>
                    <a:pt x="152" y="176"/>
                  </a:cubicBezTo>
                  <a:lnTo>
                    <a:pt x="149" y="174"/>
                  </a:lnTo>
                  <a:close/>
                  <a:moveTo>
                    <a:pt x="151" y="166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152" y="166"/>
                    <a:pt x="152" y="166"/>
                    <a:pt x="152" y="166"/>
                  </a:cubicBezTo>
                  <a:lnTo>
                    <a:pt x="151" y="166"/>
                  </a:lnTo>
                  <a:close/>
                  <a:moveTo>
                    <a:pt x="152" y="170"/>
                  </a:moveTo>
                  <a:cubicBezTo>
                    <a:pt x="153" y="168"/>
                    <a:pt x="153" y="168"/>
                    <a:pt x="153" y="168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54" y="170"/>
                    <a:pt x="154" y="170"/>
                    <a:pt x="154" y="170"/>
                  </a:cubicBezTo>
                  <a:lnTo>
                    <a:pt x="152" y="170"/>
                  </a:lnTo>
                  <a:close/>
                  <a:moveTo>
                    <a:pt x="154" y="166"/>
                  </a:moveTo>
                  <a:cubicBezTo>
                    <a:pt x="155" y="165"/>
                    <a:pt x="155" y="165"/>
                    <a:pt x="155" y="165"/>
                  </a:cubicBezTo>
                  <a:cubicBezTo>
                    <a:pt x="156" y="164"/>
                    <a:pt x="156" y="164"/>
                    <a:pt x="156" y="164"/>
                  </a:cubicBezTo>
                  <a:cubicBezTo>
                    <a:pt x="156" y="166"/>
                    <a:pt x="156" y="166"/>
                    <a:pt x="156" y="166"/>
                  </a:cubicBezTo>
                  <a:lnTo>
                    <a:pt x="154" y="166"/>
                  </a:lnTo>
                  <a:close/>
                  <a:moveTo>
                    <a:pt x="121" y="162"/>
                  </a:moveTo>
                  <a:cubicBezTo>
                    <a:pt x="121" y="162"/>
                    <a:pt x="121" y="162"/>
                    <a:pt x="121" y="162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2"/>
                    <a:pt x="121" y="162"/>
                    <a:pt x="121" y="162"/>
                  </a:cubicBezTo>
                  <a:close/>
                  <a:moveTo>
                    <a:pt x="118" y="160"/>
                  </a:moveTo>
                  <a:cubicBezTo>
                    <a:pt x="118" y="161"/>
                    <a:pt x="118" y="161"/>
                    <a:pt x="118" y="161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7" y="159"/>
                    <a:pt x="117" y="159"/>
                    <a:pt x="117" y="159"/>
                  </a:cubicBezTo>
                  <a:lnTo>
                    <a:pt x="118" y="160"/>
                  </a:lnTo>
                  <a:close/>
                  <a:moveTo>
                    <a:pt x="117" y="156"/>
                  </a:move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7" y="157"/>
                    <a:pt x="117" y="157"/>
                  </a:cubicBezTo>
                  <a:lnTo>
                    <a:pt x="117" y="156"/>
                  </a:lnTo>
                  <a:close/>
                  <a:moveTo>
                    <a:pt x="117" y="131"/>
                  </a:move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lose/>
                  <a:moveTo>
                    <a:pt x="117" y="128"/>
                  </a:move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8" y="128"/>
                    <a:pt x="118" y="128"/>
                    <a:pt x="118" y="128"/>
                  </a:cubicBezTo>
                  <a:lnTo>
                    <a:pt x="117" y="128"/>
                  </a:lnTo>
                  <a:close/>
                  <a:moveTo>
                    <a:pt x="121" y="126"/>
                  </a:move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lose/>
                  <a:moveTo>
                    <a:pt x="153" y="120"/>
                  </a:moveTo>
                  <a:cubicBezTo>
                    <a:pt x="152" y="118"/>
                    <a:pt x="152" y="118"/>
                    <a:pt x="152" y="118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5" y="120"/>
                    <a:pt x="155" y="120"/>
                    <a:pt x="155" y="120"/>
                  </a:cubicBezTo>
                  <a:lnTo>
                    <a:pt x="153" y="120"/>
                  </a:lnTo>
                  <a:close/>
                  <a:moveTo>
                    <a:pt x="156" y="122"/>
                  </a:moveTo>
                  <a:cubicBezTo>
                    <a:pt x="156" y="123"/>
                    <a:pt x="156" y="123"/>
                    <a:pt x="156" y="123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54" y="122"/>
                    <a:pt x="154" y="122"/>
                    <a:pt x="154" y="122"/>
                  </a:cubicBezTo>
                  <a:lnTo>
                    <a:pt x="156" y="122"/>
                  </a:lnTo>
                  <a:close/>
                  <a:moveTo>
                    <a:pt x="152" y="122"/>
                  </a:moveTo>
                  <a:cubicBezTo>
                    <a:pt x="151" y="122"/>
                    <a:pt x="151" y="122"/>
                    <a:pt x="151" y="122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2" y="122"/>
                    <a:pt x="152" y="122"/>
                    <a:pt x="152" y="122"/>
                  </a:cubicBezTo>
                  <a:close/>
                  <a:moveTo>
                    <a:pt x="150" y="116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4" y="115"/>
                    <a:pt x="154" y="115"/>
                    <a:pt x="154" y="115"/>
                  </a:cubicBezTo>
                  <a:lnTo>
                    <a:pt x="150" y="116"/>
                  </a:lnTo>
                  <a:close/>
                  <a:moveTo>
                    <a:pt x="144" y="115"/>
                  </a:moveTo>
                  <a:cubicBezTo>
                    <a:pt x="147" y="114"/>
                    <a:pt x="147" y="114"/>
                    <a:pt x="147" y="114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4" y="115"/>
                  </a:lnTo>
                  <a:close/>
                  <a:moveTo>
                    <a:pt x="146" y="119"/>
                  </a:move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lnTo>
                    <a:pt x="146" y="119"/>
                  </a:lnTo>
                  <a:close/>
                  <a:moveTo>
                    <a:pt x="143" y="114"/>
                  </a:moveTo>
                  <a:cubicBezTo>
                    <a:pt x="140" y="112"/>
                    <a:pt x="140" y="112"/>
                    <a:pt x="140" y="112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6" y="112"/>
                    <a:pt x="146" y="112"/>
                    <a:pt x="146" y="112"/>
                  </a:cubicBezTo>
                  <a:lnTo>
                    <a:pt x="143" y="114"/>
                  </a:lnTo>
                  <a:close/>
                  <a:moveTo>
                    <a:pt x="144" y="117"/>
                  </a:moveTo>
                  <a:cubicBezTo>
                    <a:pt x="142" y="118"/>
                    <a:pt x="142" y="118"/>
                    <a:pt x="142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6"/>
                    <a:pt x="142" y="116"/>
                    <a:pt x="142" y="116"/>
                  </a:cubicBezTo>
                  <a:lnTo>
                    <a:pt x="144" y="117"/>
                  </a:lnTo>
                  <a:close/>
                  <a:moveTo>
                    <a:pt x="139" y="116"/>
                  </a:moveTo>
                  <a:cubicBezTo>
                    <a:pt x="137" y="115"/>
                    <a:pt x="137" y="115"/>
                    <a:pt x="137" y="115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41" y="115"/>
                    <a:pt x="141" y="115"/>
                    <a:pt x="141" y="115"/>
                  </a:cubicBezTo>
                  <a:lnTo>
                    <a:pt x="139" y="116"/>
                  </a:lnTo>
                  <a:close/>
                  <a:moveTo>
                    <a:pt x="139" y="118"/>
                  </a:move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lose/>
                  <a:moveTo>
                    <a:pt x="135" y="114"/>
                  </a:moveTo>
                  <a:cubicBezTo>
                    <a:pt x="132" y="112"/>
                    <a:pt x="132" y="112"/>
                    <a:pt x="132" y="112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7" y="112"/>
                    <a:pt x="137" y="112"/>
                    <a:pt x="137" y="112"/>
                  </a:cubicBezTo>
                  <a:lnTo>
                    <a:pt x="135" y="114"/>
                  </a:lnTo>
                  <a:close/>
                  <a:moveTo>
                    <a:pt x="137" y="117"/>
                  </a:moveTo>
                  <a:cubicBezTo>
                    <a:pt x="135" y="118"/>
                    <a:pt x="135" y="118"/>
                    <a:pt x="135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6"/>
                    <a:pt x="135" y="116"/>
                    <a:pt x="135" y="116"/>
                  </a:cubicBezTo>
                  <a:lnTo>
                    <a:pt x="137" y="117"/>
                  </a:lnTo>
                  <a:close/>
                  <a:moveTo>
                    <a:pt x="132" y="117"/>
                  </a:moveTo>
                  <a:cubicBezTo>
                    <a:pt x="129" y="116"/>
                    <a:pt x="129" y="116"/>
                    <a:pt x="129" y="116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3" y="115"/>
                    <a:pt x="133" y="115"/>
                    <a:pt x="133" y="115"/>
                  </a:cubicBezTo>
                  <a:lnTo>
                    <a:pt x="132" y="117"/>
                  </a:lnTo>
                  <a:close/>
                  <a:moveTo>
                    <a:pt x="132" y="119"/>
                  </a:move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lose/>
                  <a:moveTo>
                    <a:pt x="130" y="119"/>
                  </a:moveTo>
                  <a:cubicBezTo>
                    <a:pt x="129" y="119"/>
                    <a:pt x="129" y="119"/>
                    <a:pt x="129" y="119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8" y="118"/>
                    <a:pt x="128" y="118"/>
                    <a:pt x="128" y="118"/>
                  </a:cubicBezTo>
                  <a:lnTo>
                    <a:pt x="130" y="119"/>
                  </a:lnTo>
                  <a:close/>
                  <a:moveTo>
                    <a:pt x="149" y="118"/>
                  </a:moveTo>
                  <a:cubicBezTo>
                    <a:pt x="150" y="119"/>
                    <a:pt x="150" y="119"/>
                    <a:pt x="150" y="119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9"/>
                    <a:pt x="148" y="119"/>
                    <a:pt x="148" y="119"/>
                  </a:cubicBezTo>
                  <a:lnTo>
                    <a:pt x="149" y="118"/>
                  </a:lnTo>
                  <a:close/>
                  <a:moveTo>
                    <a:pt x="148" y="111"/>
                  </a:moveTo>
                  <a:cubicBezTo>
                    <a:pt x="145" y="107"/>
                    <a:pt x="145" y="107"/>
                    <a:pt x="145" y="107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2" y="109"/>
                    <a:pt x="152" y="109"/>
                    <a:pt x="152" y="109"/>
                  </a:cubicBezTo>
                  <a:lnTo>
                    <a:pt x="148" y="111"/>
                  </a:lnTo>
                  <a:close/>
                  <a:moveTo>
                    <a:pt x="144" y="105"/>
                  </a:moveTo>
                  <a:cubicBezTo>
                    <a:pt x="140" y="99"/>
                    <a:pt x="140" y="99"/>
                    <a:pt x="140" y="9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9" y="101"/>
                    <a:pt x="149" y="101"/>
                    <a:pt x="149" y="101"/>
                  </a:cubicBezTo>
                  <a:lnTo>
                    <a:pt x="144" y="105"/>
                  </a:lnTo>
                  <a:close/>
                  <a:moveTo>
                    <a:pt x="142" y="107"/>
                  </a:moveTo>
                  <a:cubicBezTo>
                    <a:pt x="139" y="110"/>
                    <a:pt x="139" y="110"/>
                    <a:pt x="139" y="110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9" y="102"/>
                    <a:pt x="139" y="102"/>
                    <a:pt x="139" y="102"/>
                  </a:cubicBezTo>
                  <a:lnTo>
                    <a:pt x="142" y="107"/>
                  </a:lnTo>
                  <a:close/>
                  <a:moveTo>
                    <a:pt x="134" y="105"/>
                  </a:moveTo>
                  <a:cubicBezTo>
                    <a:pt x="129" y="101"/>
                    <a:pt x="129" y="101"/>
                    <a:pt x="129" y="101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8" y="99"/>
                    <a:pt x="138" y="99"/>
                    <a:pt x="138" y="99"/>
                  </a:cubicBezTo>
                  <a:lnTo>
                    <a:pt x="134" y="105"/>
                  </a:lnTo>
                  <a:close/>
                  <a:moveTo>
                    <a:pt x="133" y="107"/>
                  </a:moveTo>
                  <a:cubicBezTo>
                    <a:pt x="130" y="111"/>
                    <a:pt x="130" y="111"/>
                    <a:pt x="130" y="111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8" y="103"/>
                    <a:pt x="128" y="103"/>
                    <a:pt x="128" y="103"/>
                  </a:cubicBezTo>
                  <a:lnTo>
                    <a:pt x="133" y="107"/>
                  </a:lnTo>
                  <a:close/>
                  <a:moveTo>
                    <a:pt x="129" y="113"/>
                  </a:moveTo>
                  <a:cubicBezTo>
                    <a:pt x="127" y="116"/>
                    <a:pt x="127" y="116"/>
                    <a:pt x="127" y="116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5" y="111"/>
                    <a:pt x="125" y="111"/>
                    <a:pt x="125" y="111"/>
                  </a:cubicBezTo>
                  <a:lnTo>
                    <a:pt x="129" y="113"/>
                  </a:lnTo>
                  <a:close/>
                  <a:moveTo>
                    <a:pt x="126" y="122"/>
                  </a:move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lose/>
                  <a:moveTo>
                    <a:pt x="126" y="118"/>
                  </a:moveTo>
                  <a:cubicBezTo>
                    <a:pt x="125" y="120"/>
                    <a:pt x="125" y="120"/>
                    <a:pt x="125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4" y="117"/>
                    <a:pt x="124" y="117"/>
                    <a:pt x="124" y="117"/>
                  </a:cubicBezTo>
                  <a:lnTo>
                    <a:pt x="126" y="118"/>
                  </a:lnTo>
                  <a:close/>
                  <a:moveTo>
                    <a:pt x="124" y="122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2" y="123"/>
                    <a:pt x="122" y="123"/>
                    <a:pt x="122" y="123"/>
                  </a:cubicBezTo>
                  <a:cubicBezTo>
                    <a:pt x="122" y="122"/>
                    <a:pt x="122" y="122"/>
                    <a:pt x="122" y="122"/>
                  </a:cubicBezTo>
                  <a:lnTo>
                    <a:pt x="124" y="122"/>
                  </a:lnTo>
                  <a:close/>
                  <a:moveTo>
                    <a:pt x="157" y="126"/>
                  </a:move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lose/>
                  <a:moveTo>
                    <a:pt x="160" y="128"/>
                  </a:moveTo>
                  <a:cubicBezTo>
                    <a:pt x="159" y="126"/>
                    <a:pt x="159" y="126"/>
                    <a:pt x="159" y="126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28"/>
                    <a:pt x="161" y="128"/>
                    <a:pt x="161" y="128"/>
                  </a:cubicBezTo>
                  <a:lnTo>
                    <a:pt x="160" y="128"/>
                  </a:lnTo>
                  <a:close/>
                  <a:moveTo>
                    <a:pt x="161" y="131"/>
                  </a:move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lose/>
                  <a:moveTo>
                    <a:pt x="161" y="125"/>
                  </a:moveTo>
                  <a:cubicBezTo>
                    <a:pt x="159" y="124"/>
                    <a:pt x="159" y="124"/>
                    <a:pt x="159" y="124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61" y="122"/>
                    <a:pt x="161" y="122"/>
                    <a:pt x="161" y="122"/>
                  </a:cubicBezTo>
                  <a:lnTo>
                    <a:pt x="161" y="125"/>
                  </a:lnTo>
                  <a:close/>
                  <a:moveTo>
                    <a:pt x="160" y="120"/>
                  </a:moveTo>
                  <a:cubicBezTo>
                    <a:pt x="157" y="120"/>
                    <a:pt x="157" y="120"/>
                    <a:pt x="157" y="120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60" y="116"/>
                    <a:pt x="160" y="116"/>
                    <a:pt x="160" y="116"/>
                  </a:cubicBezTo>
                  <a:lnTo>
                    <a:pt x="160" y="120"/>
                  </a:lnTo>
                  <a:close/>
                  <a:moveTo>
                    <a:pt x="160" y="114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60" y="107"/>
                    <a:pt x="160" y="107"/>
                    <a:pt x="160" y="107"/>
                  </a:cubicBezTo>
                  <a:lnTo>
                    <a:pt x="160" y="114"/>
                  </a:lnTo>
                  <a:close/>
                  <a:moveTo>
                    <a:pt x="160" y="105"/>
                  </a:moveTo>
                  <a:cubicBezTo>
                    <a:pt x="154" y="108"/>
                    <a:pt x="154" y="108"/>
                    <a:pt x="154" y="108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9" y="94"/>
                    <a:pt x="159" y="94"/>
                    <a:pt x="159" y="94"/>
                  </a:cubicBezTo>
                  <a:lnTo>
                    <a:pt x="160" y="105"/>
                  </a:lnTo>
                  <a:close/>
                  <a:moveTo>
                    <a:pt x="159" y="91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47" y="88"/>
                    <a:pt x="147" y="88"/>
                    <a:pt x="147" y="88"/>
                  </a:cubicBezTo>
                  <a:cubicBezTo>
                    <a:pt x="158" y="70"/>
                    <a:pt x="158" y="70"/>
                    <a:pt x="158" y="70"/>
                  </a:cubicBezTo>
                  <a:lnTo>
                    <a:pt x="159" y="91"/>
                  </a:lnTo>
                  <a:close/>
                  <a:moveTo>
                    <a:pt x="156" y="12"/>
                  </a:moveTo>
                  <a:cubicBezTo>
                    <a:pt x="158" y="67"/>
                    <a:pt x="158" y="67"/>
                    <a:pt x="158" y="67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0" y="64"/>
                    <a:pt x="140" y="64"/>
                    <a:pt x="140" y="64"/>
                  </a:cubicBezTo>
                  <a:lnTo>
                    <a:pt x="156" y="12"/>
                  </a:lnTo>
                  <a:close/>
                  <a:moveTo>
                    <a:pt x="145" y="88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45" y="88"/>
                  </a:lnTo>
                  <a:close/>
                  <a:moveTo>
                    <a:pt x="122" y="12"/>
                  </a:moveTo>
                  <a:cubicBezTo>
                    <a:pt x="138" y="64"/>
                    <a:pt x="138" y="64"/>
                    <a:pt x="138" y="64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19" y="67"/>
                    <a:pt x="119" y="67"/>
                    <a:pt x="119" y="67"/>
                  </a:cubicBezTo>
                  <a:lnTo>
                    <a:pt x="122" y="12"/>
                  </a:lnTo>
                  <a:close/>
                  <a:moveTo>
                    <a:pt x="119" y="70"/>
                  </a:moveTo>
                  <a:cubicBezTo>
                    <a:pt x="130" y="88"/>
                    <a:pt x="130" y="88"/>
                    <a:pt x="130" y="88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18" y="91"/>
                    <a:pt x="118" y="91"/>
                    <a:pt x="118" y="91"/>
                  </a:cubicBezTo>
                  <a:lnTo>
                    <a:pt x="119" y="70"/>
                  </a:lnTo>
                  <a:close/>
                  <a:moveTo>
                    <a:pt x="118" y="94"/>
                  </a:moveTo>
                  <a:cubicBezTo>
                    <a:pt x="126" y="101"/>
                    <a:pt x="126" y="101"/>
                    <a:pt x="126" y="101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18" y="105"/>
                    <a:pt x="118" y="105"/>
                    <a:pt x="118" y="105"/>
                  </a:cubicBezTo>
                  <a:lnTo>
                    <a:pt x="118" y="94"/>
                  </a:lnTo>
                  <a:close/>
                  <a:moveTo>
                    <a:pt x="118" y="107"/>
                  </a:moveTo>
                  <a:cubicBezTo>
                    <a:pt x="123" y="110"/>
                    <a:pt x="123" y="110"/>
                    <a:pt x="123" y="110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17" y="114"/>
                    <a:pt x="117" y="114"/>
                    <a:pt x="117" y="114"/>
                  </a:cubicBezTo>
                  <a:lnTo>
                    <a:pt x="118" y="107"/>
                  </a:lnTo>
                  <a:close/>
                  <a:moveTo>
                    <a:pt x="117" y="116"/>
                  </a:moveTo>
                  <a:cubicBezTo>
                    <a:pt x="121" y="117"/>
                    <a:pt x="121" y="117"/>
                    <a:pt x="121" y="117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17" y="120"/>
                    <a:pt x="117" y="120"/>
                    <a:pt x="117" y="120"/>
                  </a:cubicBezTo>
                  <a:lnTo>
                    <a:pt x="117" y="116"/>
                  </a:lnTo>
                  <a:close/>
                  <a:moveTo>
                    <a:pt x="120" y="122"/>
                  </a:moveTo>
                  <a:cubicBezTo>
                    <a:pt x="119" y="124"/>
                    <a:pt x="119" y="124"/>
                    <a:pt x="119" y="124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17" y="122"/>
                    <a:pt x="117" y="122"/>
                    <a:pt x="117" y="122"/>
                  </a:cubicBezTo>
                  <a:lnTo>
                    <a:pt x="120" y="122"/>
                  </a:lnTo>
                  <a:close/>
                  <a:moveTo>
                    <a:pt x="88" y="21"/>
                  </a:moveTo>
                  <a:cubicBezTo>
                    <a:pt x="117" y="67"/>
                    <a:pt x="117" y="67"/>
                    <a:pt x="117" y="67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00" y="74"/>
                    <a:pt x="100" y="74"/>
                    <a:pt x="100" y="74"/>
                  </a:cubicBezTo>
                  <a:lnTo>
                    <a:pt x="88" y="21"/>
                  </a:lnTo>
                  <a:close/>
                  <a:moveTo>
                    <a:pt x="111" y="147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2" y="148"/>
                    <a:pt x="112" y="148"/>
                    <a:pt x="112" y="148"/>
                  </a:cubicBezTo>
                  <a:lnTo>
                    <a:pt x="111" y="147"/>
                  </a:lnTo>
                  <a:close/>
                  <a:moveTo>
                    <a:pt x="112" y="151"/>
                  </a:moveTo>
                  <a:cubicBezTo>
                    <a:pt x="111" y="153"/>
                    <a:pt x="111" y="153"/>
                    <a:pt x="111" y="153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0" y="149"/>
                    <a:pt x="110" y="149"/>
                    <a:pt x="110" y="149"/>
                  </a:cubicBezTo>
                  <a:lnTo>
                    <a:pt x="112" y="151"/>
                  </a:lnTo>
                  <a:close/>
                  <a:moveTo>
                    <a:pt x="113" y="156"/>
                  </a:moveTo>
                  <a:cubicBezTo>
                    <a:pt x="115" y="158"/>
                    <a:pt x="115" y="158"/>
                    <a:pt x="115" y="158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3" y="156"/>
                  </a:lnTo>
                  <a:close/>
                  <a:moveTo>
                    <a:pt x="114" y="137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lose/>
                  <a:moveTo>
                    <a:pt x="114" y="150"/>
                  </a:move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lose/>
                  <a:moveTo>
                    <a:pt x="114" y="135"/>
                  </a:moveTo>
                  <a:cubicBezTo>
                    <a:pt x="113" y="133"/>
                    <a:pt x="113" y="133"/>
                    <a:pt x="113" y="133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5" y="134"/>
                    <a:pt x="115" y="134"/>
                    <a:pt x="115" y="134"/>
                  </a:cubicBezTo>
                  <a:lnTo>
                    <a:pt x="114" y="135"/>
                  </a:lnTo>
                  <a:close/>
                  <a:moveTo>
                    <a:pt x="114" y="144"/>
                  </a:moveTo>
                  <a:cubicBezTo>
                    <a:pt x="113" y="144"/>
                    <a:pt x="113" y="144"/>
                    <a:pt x="113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3"/>
                    <a:pt x="113" y="143"/>
                    <a:pt x="113" y="143"/>
                  </a:cubicBezTo>
                  <a:lnTo>
                    <a:pt x="114" y="144"/>
                  </a:lnTo>
                  <a:close/>
                  <a:moveTo>
                    <a:pt x="114" y="153"/>
                  </a:moveTo>
                  <a:cubicBezTo>
                    <a:pt x="115" y="154"/>
                    <a:pt x="115" y="154"/>
                    <a:pt x="115" y="154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4"/>
                    <a:pt x="113" y="154"/>
                    <a:pt x="113" y="154"/>
                  </a:cubicBezTo>
                  <a:lnTo>
                    <a:pt x="114" y="153"/>
                  </a:lnTo>
                  <a:close/>
                  <a:moveTo>
                    <a:pt x="115" y="130"/>
                  </a:moveTo>
                  <a:cubicBezTo>
                    <a:pt x="113" y="131"/>
                    <a:pt x="113" y="131"/>
                    <a:pt x="113" y="131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5" y="128"/>
                    <a:pt x="115" y="128"/>
                    <a:pt x="115" y="128"/>
                  </a:cubicBezTo>
                  <a:lnTo>
                    <a:pt x="115" y="130"/>
                  </a:lnTo>
                  <a:close/>
                  <a:moveTo>
                    <a:pt x="112" y="139"/>
                  </a:moveTo>
                  <a:cubicBezTo>
                    <a:pt x="113" y="140"/>
                    <a:pt x="113" y="140"/>
                    <a:pt x="113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1" y="140"/>
                    <a:pt x="111" y="140"/>
                    <a:pt x="111" y="140"/>
                  </a:cubicBezTo>
                  <a:lnTo>
                    <a:pt x="112" y="139"/>
                  </a:lnTo>
                  <a:close/>
                  <a:moveTo>
                    <a:pt x="110" y="138"/>
                  </a:moveTo>
                  <a:cubicBezTo>
                    <a:pt x="109" y="136"/>
                    <a:pt x="109" y="136"/>
                    <a:pt x="109" y="136"/>
                  </a:cubicBezTo>
                  <a:cubicBezTo>
                    <a:pt x="111" y="134"/>
                    <a:pt x="111" y="134"/>
                    <a:pt x="111" y="134"/>
                  </a:cubicBezTo>
                  <a:cubicBezTo>
                    <a:pt x="112" y="136"/>
                    <a:pt x="112" y="136"/>
                    <a:pt x="112" y="136"/>
                  </a:cubicBezTo>
                  <a:lnTo>
                    <a:pt x="110" y="138"/>
                  </a:lnTo>
                  <a:close/>
                  <a:moveTo>
                    <a:pt x="110" y="142"/>
                  </a:moveTo>
                  <a:cubicBezTo>
                    <a:pt x="111" y="144"/>
                    <a:pt x="111" y="144"/>
                    <a:pt x="111" y="144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08" y="144"/>
                    <a:pt x="108" y="144"/>
                    <a:pt x="108" y="144"/>
                  </a:cubicBezTo>
                  <a:lnTo>
                    <a:pt x="110" y="142"/>
                  </a:lnTo>
                  <a:close/>
                  <a:moveTo>
                    <a:pt x="107" y="142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107" y="142"/>
                  </a:lnTo>
                  <a:close/>
                  <a:moveTo>
                    <a:pt x="107" y="145"/>
                  </a:moveTo>
                  <a:cubicBezTo>
                    <a:pt x="109" y="148"/>
                    <a:pt x="109" y="148"/>
                    <a:pt x="109" y="148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4" y="148"/>
                    <a:pt x="104" y="148"/>
                    <a:pt x="104" y="148"/>
                  </a:cubicBezTo>
                  <a:lnTo>
                    <a:pt x="107" y="145"/>
                  </a:lnTo>
                  <a:close/>
                  <a:moveTo>
                    <a:pt x="108" y="154"/>
                  </a:moveTo>
                  <a:cubicBezTo>
                    <a:pt x="111" y="155"/>
                    <a:pt x="111" y="155"/>
                    <a:pt x="111" y="155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06" y="157"/>
                    <a:pt x="106" y="157"/>
                    <a:pt x="106" y="157"/>
                  </a:cubicBezTo>
                  <a:lnTo>
                    <a:pt x="108" y="154"/>
                  </a:lnTo>
                  <a:close/>
                  <a:moveTo>
                    <a:pt x="112" y="161"/>
                  </a:moveTo>
                  <a:cubicBezTo>
                    <a:pt x="115" y="162"/>
                    <a:pt x="115" y="162"/>
                    <a:pt x="115" y="162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1" y="165"/>
                    <a:pt x="111" y="165"/>
                    <a:pt x="111" y="165"/>
                  </a:cubicBezTo>
                  <a:lnTo>
                    <a:pt x="112" y="161"/>
                  </a:lnTo>
                  <a:close/>
                  <a:moveTo>
                    <a:pt x="115" y="125"/>
                  </a:moveTo>
                  <a:cubicBezTo>
                    <a:pt x="112" y="126"/>
                    <a:pt x="112" y="126"/>
                    <a:pt x="112" y="126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15" y="122"/>
                    <a:pt x="115" y="122"/>
                    <a:pt x="115" y="122"/>
                  </a:cubicBezTo>
                  <a:lnTo>
                    <a:pt x="115" y="125"/>
                  </a:lnTo>
                  <a:close/>
                  <a:moveTo>
                    <a:pt x="111" y="132"/>
                  </a:moveTo>
                  <a:cubicBezTo>
                    <a:pt x="108" y="134"/>
                    <a:pt x="108" y="134"/>
                    <a:pt x="108" y="134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0" y="129"/>
                    <a:pt x="110" y="129"/>
                    <a:pt x="110" y="129"/>
                  </a:cubicBezTo>
                  <a:lnTo>
                    <a:pt x="111" y="132"/>
                  </a:lnTo>
                  <a:close/>
                  <a:moveTo>
                    <a:pt x="106" y="135"/>
                  </a:moveTo>
                  <a:cubicBezTo>
                    <a:pt x="102" y="137"/>
                    <a:pt x="102" y="137"/>
                    <a:pt x="102" y="137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104" y="131"/>
                    <a:pt x="104" y="131"/>
                    <a:pt x="104" y="131"/>
                  </a:cubicBezTo>
                  <a:lnTo>
                    <a:pt x="106" y="135"/>
                  </a:lnTo>
                  <a:close/>
                  <a:moveTo>
                    <a:pt x="105" y="144"/>
                  </a:moveTo>
                  <a:cubicBezTo>
                    <a:pt x="102" y="147"/>
                    <a:pt x="102" y="147"/>
                    <a:pt x="102" y="147"/>
                  </a:cubicBezTo>
                  <a:cubicBezTo>
                    <a:pt x="97" y="144"/>
                    <a:pt x="97" y="144"/>
                    <a:pt x="97" y="144"/>
                  </a:cubicBezTo>
                  <a:cubicBezTo>
                    <a:pt x="102" y="140"/>
                    <a:pt x="102" y="140"/>
                    <a:pt x="102" y="140"/>
                  </a:cubicBezTo>
                  <a:lnTo>
                    <a:pt x="105" y="144"/>
                  </a:lnTo>
                  <a:close/>
                  <a:moveTo>
                    <a:pt x="102" y="150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98" y="155"/>
                    <a:pt x="98" y="155"/>
                    <a:pt x="98" y="155"/>
                  </a:cubicBezTo>
                  <a:lnTo>
                    <a:pt x="102" y="150"/>
                  </a:lnTo>
                  <a:close/>
                  <a:moveTo>
                    <a:pt x="105" y="159"/>
                  </a:moveTo>
                  <a:cubicBezTo>
                    <a:pt x="110" y="160"/>
                    <a:pt x="110" y="160"/>
                    <a:pt x="110" y="160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02" y="165"/>
                    <a:pt x="102" y="165"/>
                    <a:pt x="102" y="165"/>
                  </a:cubicBezTo>
                  <a:lnTo>
                    <a:pt x="105" y="159"/>
                  </a:lnTo>
                  <a:close/>
                  <a:moveTo>
                    <a:pt x="110" y="167"/>
                  </a:moveTo>
                  <a:cubicBezTo>
                    <a:pt x="115" y="167"/>
                    <a:pt x="115" y="167"/>
                    <a:pt x="115" y="167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09" y="174"/>
                    <a:pt x="109" y="174"/>
                    <a:pt x="109" y="174"/>
                  </a:cubicBezTo>
                  <a:lnTo>
                    <a:pt x="110" y="167"/>
                  </a:lnTo>
                  <a:close/>
                  <a:moveTo>
                    <a:pt x="115" y="120"/>
                  </a:moveTo>
                  <a:cubicBezTo>
                    <a:pt x="110" y="120"/>
                    <a:pt x="110" y="120"/>
                    <a:pt x="110" y="120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15" y="115"/>
                    <a:pt x="115" y="115"/>
                    <a:pt x="115" y="115"/>
                  </a:cubicBezTo>
                  <a:lnTo>
                    <a:pt x="115" y="120"/>
                  </a:lnTo>
                  <a:close/>
                  <a:moveTo>
                    <a:pt x="110" y="127"/>
                  </a:moveTo>
                  <a:cubicBezTo>
                    <a:pt x="105" y="128"/>
                    <a:pt x="105" y="128"/>
                    <a:pt x="105" y="128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9" y="122"/>
                    <a:pt x="109" y="122"/>
                    <a:pt x="109" y="122"/>
                  </a:cubicBezTo>
                  <a:lnTo>
                    <a:pt x="110" y="127"/>
                  </a:lnTo>
                  <a:close/>
                  <a:moveTo>
                    <a:pt x="101" y="120"/>
                  </a:moveTo>
                  <a:cubicBezTo>
                    <a:pt x="96" y="111"/>
                    <a:pt x="96" y="111"/>
                    <a:pt x="96" y="11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20"/>
                    <a:pt x="108" y="120"/>
                    <a:pt x="108" y="120"/>
                  </a:cubicBezTo>
                  <a:lnTo>
                    <a:pt x="101" y="120"/>
                  </a:lnTo>
                  <a:close/>
                  <a:moveTo>
                    <a:pt x="103" y="129"/>
                  </a:moveTo>
                  <a:cubicBezTo>
                    <a:pt x="96" y="131"/>
                    <a:pt x="96" y="131"/>
                    <a:pt x="96" y="131"/>
                  </a:cubicBezTo>
                  <a:cubicBezTo>
                    <a:pt x="89" y="123"/>
                    <a:pt x="89" y="123"/>
                    <a:pt x="89" y="123"/>
                  </a:cubicBezTo>
                  <a:cubicBezTo>
                    <a:pt x="100" y="123"/>
                    <a:pt x="100" y="123"/>
                    <a:pt x="100" y="123"/>
                  </a:cubicBezTo>
                  <a:lnTo>
                    <a:pt x="103" y="129"/>
                  </a:lnTo>
                  <a:close/>
                  <a:moveTo>
                    <a:pt x="101" y="139"/>
                  </a:moveTo>
                  <a:cubicBezTo>
                    <a:pt x="95" y="142"/>
                    <a:pt x="95" y="142"/>
                    <a:pt x="95" y="142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96" y="133"/>
                    <a:pt x="96" y="133"/>
                    <a:pt x="96" y="133"/>
                  </a:cubicBezTo>
                  <a:lnTo>
                    <a:pt x="101" y="139"/>
                  </a:lnTo>
                  <a:close/>
                  <a:moveTo>
                    <a:pt x="95" y="145"/>
                  </a:moveTo>
                  <a:cubicBezTo>
                    <a:pt x="101" y="149"/>
                    <a:pt x="101" y="149"/>
                    <a:pt x="101" y="149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86" y="151"/>
                    <a:pt x="86" y="151"/>
                    <a:pt x="86" y="151"/>
                  </a:cubicBezTo>
                  <a:lnTo>
                    <a:pt x="95" y="145"/>
                  </a:lnTo>
                  <a:close/>
                  <a:moveTo>
                    <a:pt x="96" y="156"/>
                  </a:moveTo>
                  <a:cubicBezTo>
                    <a:pt x="103" y="158"/>
                    <a:pt x="103" y="158"/>
                    <a:pt x="103" y="158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89" y="164"/>
                    <a:pt x="89" y="164"/>
                    <a:pt x="89" y="164"/>
                  </a:cubicBezTo>
                  <a:lnTo>
                    <a:pt x="96" y="156"/>
                  </a:lnTo>
                  <a:close/>
                  <a:moveTo>
                    <a:pt x="101" y="167"/>
                  </a:moveTo>
                  <a:cubicBezTo>
                    <a:pt x="108" y="167"/>
                    <a:pt x="108" y="167"/>
                    <a:pt x="108" y="167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1" y="167"/>
                  </a:lnTo>
                  <a:close/>
                  <a:moveTo>
                    <a:pt x="108" y="176"/>
                  </a:moveTo>
                  <a:cubicBezTo>
                    <a:pt x="115" y="174"/>
                    <a:pt x="115" y="174"/>
                    <a:pt x="115" y="174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06" y="186"/>
                    <a:pt x="106" y="186"/>
                    <a:pt x="106" y="186"/>
                  </a:cubicBezTo>
                  <a:lnTo>
                    <a:pt x="108" y="176"/>
                  </a:lnTo>
                  <a:close/>
                  <a:moveTo>
                    <a:pt x="115" y="113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16" y="106"/>
                    <a:pt x="116" y="106"/>
                    <a:pt x="116" y="106"/>
                  </a:cubicBezTo>
                  <a:lnTo>
                    <a:pt x="115" y="113"/>
                  </a:lnTo>
                  <a:close/>
                  <a:moveTo>
                    <a:pt x="106" y="111"/>
                  </a:moveTo>
                  <a:cubicBezTo>
                    <a:pt x="95" y="108"/>
                    <a:pt x="95" y="108"/>
                    <a:pt x="95" y="108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104" y="100"/>
                    <a:pt x="104" y="100"/>
                    <a:pt x="104" y="100"/>
                  </a:cubicBezTo>
                  <a:lnTo>
                    <a:pt x="106" y="111"/>
                  </a:lnTo>
                  <a:close/>
                  <a:moveTo>
                    <a:pt x="99" y="121"/>
                  </a:moveTo>
                  <a:cubicBezTo>
                    <a:pt x="87" y="121"/>
                    <a:pt x="87" y="121"/>
                    <a:pt x="87" y="121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93" y="110"/>
                    <a:pt x="93" y="110"/>
                    <a:pt x="93" y="110"/>
                  </a:cubicBezTo>
                  <a:lnTo>
                    <a:pt x="99" y="121"/>
                  </a:lnTo>
                  <a:close/>
                  <a:moveTo>
                    <a:pt x="94" y="132"/>
                  </a:moveTo>
                  <a:cubicBezTo>
                    <a:pt x="83" y="135"/>
                    <a:pt x="83" y="135"/>
                    <a:pt x="83" y="135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86" y="123"/>
                    <a:pt x="86" y="123"/>
                    <a:pt x="86" y="123"/>
                  </a:cubicBezTo>
                  <a:lnTo>
                    <a:pt x="94" y="132"/>
                  </a:lnTo>
                  <a:close/>
                  <a:moveTo>
                    <a:pt x="93" y="144"/>
                  </a:moveTo>
                  <a:cubicBezTo>
                    <a:pt x="83" y="150"/>
                    <a:pt x="83" y="150"/>
                    <a:pt x="83" y="150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83" y="138"/>
                    <a:pt x="83" y="138"/>
                    <a:pt x="83" y="138"/>
                  </a:cubicBezTo>
                  <a:lnTo>
                    <a:pt x="93" y="144"/>
                  </a:lnTo>
                  <a:close/>
                  <a:moveTo>
                    <a:pt x="83" y="152"/>
                  </a:moveTo>
                  <a:cubicBezTo>
                    <a:pt x="94" y="156"/>
                    <a:pt x="94" y="156"/>
                    <a:pt x="94" y="156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66" y="163"/>
                    <a:pt x="66" y="163"/>
                    <a:pt x="66" y="163"/>
                  </a:cubicBezTo>
                  <a:lnTo>
                    <a:pt x="83" y="152"/>
                  </a:lnTo>
                  <a:close/>
                  <a:moveTo>
                    <a:pt x="87" y="166"/>
                  </a:moveTo>
                  <a:cubicBezTo>
                    <a:pt x="99" y="167"/>
                    <a:pt x="99" y="167"/>
                    <a:pt x="99" y="16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73" y="182"/>
                    <a:pt x="73" y="182"/>
                    <a:pt x="73" y="182"/>
                  </a:cubicBezTo>
                  <a:lnTo>
                    <a:pt x="87" y="166"/>
                  </a:lnTo>
                  <a:close/>
                  <a:moveTo>
                    <a:pt x="95" y="179"/>
                  </a:moveTo>
                  <a:cubicBezTo>
                    <a:pt x="106" y="176"/>
                    <a:pt x="106" y="176"/>
                    <a:pt x="106" y="176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85" y="197"/>
                    <a:pt x="85" y="197"/>
                    <a:pt x="85" y="197"/>
                  </a:cubicBezTo>
                  <a:lnTo>
                    <a:pt x="95" y="179"/>
                  </a:lnTo>
                  <a:close/>
                  <a:moveTo>
                    <a:pt x="105" y="189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95"/>
                    <a:pt x="116" y="195"/>
                    <a:pt x="116" y="195"/>
                  </a:cubicBezTo>
                  <a:cubicBezTo>
                    <a:pt x="101" y="209"/>
                    <a:pt x="101" y="209"/>
                    <a:pt x="101" y="209"/>
                  </a:cubicBezTo>
                  <a:lnTo>
                    <a:pt x="105" y="189"/>
                  </a:lnTo>
                  <a:close/>
                  <a:moveTo>
                    <a:pt x="116" y="104"/>
                  </a:moveTo>
                  <a:cubicBezTo>
                    <a:pt x="105" y="98"/>
                    <a:pt x="105" y="98"/>
                    <a:pt x="105" y="9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16" y="92"/>
                    <a:pt x="116" y="92"/>
                    <a:pt x="116" y="92"/>
                  </a:cubicBezTo>
                  <a:lnTo>
                    <a:pt x="116" y="104"/>
                  </a:lnTo>
                  <a:close/>
                  <a:moveTo>
                    <a:pt x="58" y="39"/>
                  </a:moveTo>
                  <a:cubicBezTo>
                    <a:pt x="98" y="75"/>
                    <a:pt x="98" y="75"/>
                    <a:pt x="98" y="75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83" y="87"/>
                    <a:pt x="83" y="87"/>
                    <a:pt x="83" y="87"/>
                  </a:cubicBezTo>
                  <a:lnTo>
                    <a:pt x="58" y="39"/>
                  </a:lnTo>
                  <a:close/>
                  <a:moveTo>
                    <a:pt x="34" y="63"/>
                  </a:moveTo>
                  <a:cubicBezTo>
                    <a:pt x="82" y="88"/>
                    <a:pt x="82" y="88"/>
                    <a:pt x="82" y="88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71" y="103"/>
                    <a:pt x="71" y="103"/>
                    <a:pt x="71" y="103"/>
                  </a:cubicBezTo>
                  <a:lnTo>
                    <a:pt x="34" y="63"/>
                  </a:lnTo>
                  <a:close/>
                  <a:moveTo>
                    <a:pt x="16" y="93"/>
                  </a:moveTo>
                  <a:cubicBezTo>
                    <a:pt x="69" y="105"/>
                    <a:pt x="69" y="105"/>
                    <a:pt x="69" y="105"/>
                  </a:cubicBezTo>
                  <a:cubicBezTo>
                    <a:pt x="84" y="121"/>
                    <a:pt x="84" y="121"/>
                    <a:pt x="84" y="121"/>
                  </a:cubicBezTo>
                  <a:cubicBezTo>
                    <a:pt x="62" y="122"/>
                    <a:pt x="62" y="122"/>
                    <a:pt x="62" y="122"/>
                  </a:cubicBezTo>
                  <a:lnTo>
                    <a:pt x="16" y="93"/>
                  </a:lnTo>
                  <a:close/>
                  <a:moveTo>
                    <a:pt x="7" y="126"/>
                  </a:moveTo>
                  <a:cubicBezTo>
                    <a:pt x="62" y="124"/>
                    <a:pt x="62" y="124"/>
                    <a:pt x="62" y="12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59" y="143"/>
                    <a:pt x="59" y="143"/>
                    <a:pt x="59" y="143"/>
                  </a:cubicBezTo>
                  <a:lnTo>
                    <a:pt x="7" y="126"/>
                  </a:lnTo>
                  <a:close/>
                  <a:moveTo>
                    <a:pt x="7" y="161"/>
                  </a:moveTo>
                  <a:cubicBezTo>
                    <a:pt x="59" y="145"/>
                    <a:pt x="59" y="145"/>
                    <a:pt x="59" y="145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62" y="163"/>
                    <a:pt x="62" y="163"/>
                    <a:pt x="62" y="163"/>
                  </a:cubicBezTo>
                  <a:lnTo>
                    <a:pt x="7" y="161"/>
                  </a:lnTo>
                  <a:close/>
                  <a:moveTo>
                    <a:pt x="16" y="194"/>
                  </a:moveTo>
                  <a:cubicBezTo>
                    <a:pt x="62" y="165"/>
                    <a:pt x="62" y="165"/>
                    <a:pt x="62" y="165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69" y="182"/>
                    <a:pt x="69" y="182"/>
                    <a:pt x="69" y="182"/>
                  </a:cubicBezTo>
                  <a:lnTo>
                    <a:pt x="16" y="194"/>
                  </a:lnTo>
                  <a:close/>
                  <a:moveTo>
                    <a:pt x="34" y="224"/>
                  </a:moveTo>
                  <a:cubicBezTo>
                    <a:pt x="70" y="184"/>
                    <a:pt x="70" y="184"/>
                    <a:pt x="70" y="184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82" y="199"/>
                    <a:pt x="82" y="199"/>
                    <a:pt x="82" y="199"/>
                  </a:cubicBezTo>
                  <a:lnTo>
                    <a:pt x="34" y="224"/>
                  </a:lnTo>
                  <a:close/>
                  <a:moveTo>
                    <a:pt x="58" y="249"/>
                  </a:moveTo>
                  <a:cubicBezTo>
                    <a:pt x="83" y="201"/>
                    <a:pt x="83" y="201"/>
                    <a:pt x="83" y="201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98" y="212"/>
                    <a:pt x="98" y="212"/>
                    <a:pt x="98" y="212"/>
                  </a:cubicBezTo>
                  <a:lnTo>
                    <a:pt x="58" y="249"/>
                  </a:lnTo>
                  <a:close/>
                  <a:moveTo>
                    <a:pt x="88" y="266"/>
                  </a:moveTo>
                  <a:cubicBezTo>
                    <a:pt x="100" y="213"/>
                    <a:pt x="100" y="213"/>
                    <a:pt x="100" y="213"/>
                  </a:cubicBezTo>
                  <a:cubicBezTo>
                    <a:pt x="116" y="198"/>
                    <a:pt x="116" y="198"/>
                    <a:pt x="116" y="198"/>
                  </a:cubicBezTo>
                  <a:cubicBezTo>
                    <a:pt x="117" y="220"/>
                    <a:pt x="117" y="220"/>
                    <a:pt x="117" y="220"/>
                  </a:cubicBezTo>
                  <a:lnTo>
                    <a:pt x="88" y="266"/>
                  </a:lnTo>
                  <a:close/>
                  <a:moveTo>
                    <a:pt x="117" y="163"/>
                  </a:moveTo>
                  <a:cubicBezTo>
                    <a:pt x="119" y="163"/>
                    <a:pt x="119" y="163"/>
                    <a:pt x="119" y="163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17" y="165"/>
                    <a:pt x="117" y="165"/>
                    <a:pt x="117" y="165"/>
                  </a:cubicBezTo>
                  <a:lnTo>
                    <a:pt x="117" y="163"/>
                  </a:lnTo>
                  <a:close/>
                  <a:moveTo>
                    <a:pt x="117" y="168"/>
                  </a:moveTo>
                  <a:cubicBezTo>
                    <a:pt x="120" y="168"/>
                    <a:pt x="120" y="168"/>
                    <a:pt x="120" y="168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17" y="172"/>
                    <a:pt x="117" y="172"/>
                    <a:pt x="117" y="172"/>
                  </a:cubicBezTo>
                  <a:lnTo>
                    <a:pt x="117" y="168"/>
                  </a:lnTo>
                  <a:close/>
                  <a:moveTo>
                    <a:pt x="117" y="174"/>
                  </a:moveTo>
                  <a:cubicBezTo>
                    <a:pt x="122" y="173"/>
                    <a:pt x="122" y="173"/>
                    <a:pt x="122" y="173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18" y="180"/>
                    <a:pt x="118" y="180"/>
                    <a:pt x="118" y="180"/>
                  </a:cubicBezTo>
                  <a:lnTo>
                    <a:pt x="117" y="174"/>
                  </a:lnTo>
                  <a:close/>
                  <a:moveTo>
                    <a:pt x="118" y="183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6" y="186"/>
                    <a:pt x="126" y="186"/>
                    <a:pt x="126" y="186"/>
                  </a:cubicBezTo>
                  <a:cubicBezTo>
                    <a:pt x="118" y="193"/>
                    <a:pt x="118" y="193"/>
                    <a:pt x="118" y="193"/>
                  </a:cubicBezTo>
                  <a:lnTo>
                    <a:pt x="118" y="183"/>
                  </a:lnTo>
                  <a:close/>
                  <a:moveTo>
                    <a:pt x="118" y="196"/>
                  </a:moveTo>
                  <a:cubicBezTo>
                    <a:pt x="127" y="188"/>
                    <a:pt x="127" y="188"/>
                    <a:pt x="127" y="188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19" y="217"/>
                    <a:pt x="119" y="217"/>
                    <a:pt x="119" y="217"/>
                  </a:cubicBezTo>
                  <a:lnTo>
                    <a:pt x="118" y="196"/>
                  </a:lnTo>
                  <a:close/>
                  <a:moveTo>
                    <a:pt x="122" y="275"/>
                  </a:moveTo>
                  <a:cubicBezTo>
                    <a:pt x="119" y="221"/>
                    <a:pt x="119" y="221"/>
                    <a:pt x="119" y="221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38" y="223"/>
                    <a:pt x="138" y="223"/>
                    <a:pt x="138" y="223"/>
                  </a:cubicBezTo>
                  <a:lnTo>
                    <a:pt x="122" y="275"/>
                  </a:lnTo>
                  <a:close/>
                  <a:moveTo>
                    <a:pt x="133" y="200"/>
                  </a:moveTo>
                  <a:cubicBezTo>
                    <a:pt x="139" y="190"/>
                    <a:pt x="139" y="190"/>
                    <a:pt x="139" y="190"/>
                  </a:cubicBezTo>
                  <a:cubicBezTo>
                    <a:pt x="145" y="200"/>
                    <a:pt x="145" y="200"/>
                    <a:pt x="145" y="200"/>
                  </a:cubicBezTo>
                  <a:cubicBezTo>
                    <a:pt x="139" y="220"/>
                    <a:pt x="139" y="220"/>
                    <a:pt x="139" y="220"/>
                  </a:cubicBezTo>
                  <a:lnTo>
                    <a:pt x="133" y="200"/>
                  </a:lnTo>
                  <a:close/>
                  <a:moveTo>
                    <a:pt x="156" y="275"/>
                  </a:moveTo>
                  <a:cubicBezTo>
                    <a:pt x="140" y="223"/>
                    <a:pt x="140" y="223"/>
                    <a:pt x="140" y="223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58" y="221"/>
                    <a:pt x="158" y="221"/>
                    <a:pt x="158" y="221"/>
                  </a:cubicBezTo>
                  <a:lnTo>
                    <a:pt x="156" y="275"/>
                  </a:lnTo>
                  <a:close/>
                  <a:moveTo>
                    <a:pt x="158" y="217"/>
                  </a:moveTo>
                  <a:cubicBezTo>
                    <a:pt x="147" y="199"/>
                    <a:pt x="147" y="199"/>
                    <a:pt x="147" y="199"/>
                  </a:cubicBezTo>
                  <a:cubicBezTo>
                    <a:pt x="151" y="188"/>
                    <a:pt x="151" y="188"/>
                    <a:pt x="151" y="188"/>
                  </a:cubicBezTo>
                  <a:cubicBezTo>
                    <a:pt x="159" y="196"/>
                    <a:pt x="159" y="196"/>
                    <a:pt x="159" y="196"/>
                  </a:cubicBezTo>
                  <a:lnTo>
                    <a:pt x="158" y="217"/>
                  </a:lnTo>
                  <a:close/>
                  <a:moveTo>
                    <a:pt x="159" y="193"/>
                  </a:moveTo>
                  <a:cubicBezTo>
                    <a:pt x="152" y="186"/>
                    <a:pt x="152" y="186"/>
                    <a:pt x="152" y="18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60" y="183"/>
                    <a:pt x="160" y="183"/>
                    <a:pt x="160" y="183"/>
                  </a:cubicBezTo>
                  <a:lnTo>
                    <a:pt x="159" y="193"/>
                  </a:lnTo>
                  <a:close/>
                  <a:moveTo>
                    <a:pt x="160" y="180"/>
                  </a:moveTo>
                  <a:cubicBezTo>
                    <a:pt x="154" y="177"/>
                    <a:pt x="154" y="177"/>
                    <a:pt x="154" y="177"/>
                  </a:cubicBezTo>
                  <a:cubicBezTo>
                    <a:pt x="156" y="173"/>
                    <a:pt x="156" y="173"/>
                    <a:pt x="156" y="173"/>
                  </a:cubicBezTo>
                  <a:cubicBezTo>
                    <a:pt x="160" y="174"/>
                    <a:pt x="160" y="174"/>
                    <a:pt x="160" y="174"/>
                  </a:cubicBezTo>
                  <a:lnTo>
                    <a:pt x="160" y="180"/>
                  </a:lnTo>
                  <a:close/>
                  <a:moveTo>
                    <a:pt x="160" y="172"/>
                  </a:moveTo>
                  <a:cubicBezTo>
                    <a:pt x="156" y="171"/>
                    <a:pt x="156" y="171"/>
                    <a:pt x="156" y="171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60" y="168"/>
                    <a:pt x="160" y="168"/>
                    <a:pt x="160" y="168"/>
                  </a:cubicBezTo>
                  <a:lnTo>
                    <a:pt x="160" y="172"/>
                  </a:lnTo>
                  <a:close/>
                  <a:moveTo>
                    <a:pt x="158" y="166"/>
                  </a:moveTo>
                  <a:cubicBezTo>
                    <a:pt x="159" y="163"/>
                    <a:pt x="159" y="163"/>
                    <a:pt x="159" y="163"/>
                  </a:cubicBezTo>
                  <a:cubicBezTo>
                    <a:pt x="161" y="163"/>
                    <a:pt x="161" y="163"/>
                    <a:pt x="161" y="163"/>
                  </a:cubicBezTo>
                  <a:cubicBezTo>
                    <a:pt x="161" y="165"/>
                    <a:pt x="161" y="165"/>
                    <a:pt x="161" y="165"/>
                  </a:cubicBezTo>
                  <a:lnTo>
                    <a:pt x="158" y="166"/>
                  </a:lnTo>
                  <a:close/>
                  <a:moveTo>
                    <a:pt x="190" y="266"/>
                  </a:moveTo>
                  <a:cubicBezTo>
                    <a:pt x="161" y="220"/>
                    <a:pt x="161" y="220"/>
                    <a:pt x="161" y="220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78" y="213"/>
                    <a:pt x="178" y="213"/>
                    <a:pt x="178" y="213"/>
                  </a:cubicBezTo>
                  <a:lnTo>
                    <a:pt x="190" y="266"/>
                  </a:lnTo>
                  <a:close/>
                  <a:moveTo>
                    <a:pt x="219" y="249"/>
                  </a:moveTo>
                  <a:cubicBezTo>
                    <a:pt x="180" y="212"/>
                    <a:pt x="180" y="212"/>
                    <a:pt x="180" y="212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194" y="201"/>
                    <a:pt x="194" y="201"/>
                    <a:pt x="194" y="201"/>
                  </a:cubicBezTo>
                  <a:lnTo>
                    <a:pt x="219" y="249"/>
                  </a:lnTo>
                  <a:close/>
                  <a:moveTo>
                    <a:pt x="244" y="224"/>
                  </a:moveTo>
                  <a:cubicBezTo>
                    <a:pt x="196" y="199"/>
                    <a:pt x="196" y="199"/>
                    <a:pt x="196" y="199"/>
                  </a:cubicBezTo>
                  <a:cubicBezTo>
                    <a:pt x="186" y="180"/>
                    <a:pt x="186" y="180"/>
                    <a:pt x="186" y="180"/>
                  </a:cubicBezTo>
                  <a:cubicBezTo>
                    <a:pt x="207" y="184"/>
                    <a:pt x="207" y="184"/>
                    <a:pt x="207" y="184"/>
                  </a:cubicBezTo>
                  <a:lnTo>
                    <a:pt x="244" y="224"/>
                  </a:lnTo>
                  <a:close/>
                  <a:moveTo>
                    <a:pt x="261" y="194"/>
                  </a:moveTo>
                  <a:cubicBezTo>
                    <a:pt x="208" y="182"/>
                    <a:pt x="208" y="182"/>
                    <a:pt x="208" y="182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215" y="165"/>
                    <a:pt x="215" y="165"/>
                    <a:pt x="215" y="165"/>
                  </a:cubicBezTo>
                  <a:lnTo>
                    <a:pt x="261" y="194"/>
                  </a:lnTo>
                  <a:close/>
                  <a:moveTo>
                    <a:pt x="216" y="163"/>
                  </a:moveTo>
                  <a:cubicBezTo>
                    <a:pt x="197" y="151"/>
                    <a:pt x="197" y="151"/>
                    <a:pt x="197" y="151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70" y="161"/>
                    <a:pt x="270" y="161"/>
                    <a:pt x="270" y="161"/>
                  </a:cubicBezTo>
                  <a:lnTo>
                    <a:pt x="216" y="1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FFE2922D-B282-40C3-A009-E009EB8766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1920" y="7856522"/>
              <a:ext cx="1468437" cy="1468438"/>
            </a:xfrm>
            <a:custGeom>
              <a:avLst/>
              <a:gdLst>
                <a:gd name="T0" fmla="*/ 383 w 391"/>
                <a:gd name="T1" fmla="*/ 172 h 391"/>
                <a:gd name="T2" fmla="*/ 379 w 391"/>
                <a:gd name="T3" fmla="*/ 148 h 391"/>
                <a:gd name="T4" fmla="*/ 371 w 391"/>
                <a:gd name="T5" fmla="*/ 125 h 391"/>
                <a:gd name="T6" fmla="*/ 360 w 391"/>
                <a:gd name="T7" fmla="*/ 102 h 391"/>
                <a:gd name="T8" fmla="*/ 347 w 391"/>
                <a:gd name="T9" fmla="*/ 82 h 391"/>
                <a:gd name="T10" fmla="*/ 330 w 391"/>
                <a:gd name="T11" fmla="*/ 63 h 391"/>
                <a:gd name="T12" fmla="*/ 312 w 391"/>
                <a:gd name="T13" fmla="*/ 46 h 391"/>
                <a:gd name="T14" fmla="*/ 291 w 391"/>
                <a:gd name="T15" fmla="*/ 32 h 391"/>
                <a:gd name="T16" fmla="*/ 269 w 391"/>
                <a:gd name="T17" fmla="*/ 21 h 391"/>
                <a:gd name="T18" fmla="*/ 246 w 391"/>
                <a:gd name="T19" fmla="*/ 13 h 391"/>
                <a:gd name="T20" fmla="*/ 222 w 391"/>
                <a:gd name="T21" fmla="*/ 8 h 391"/>
                <a:gd name="T22" fmla="*/ 197 w 391"/>
                <a:gd name="T23" fmla="*/ 6 h 391"/>
                <a:gd name="T24" fmla="*/ 172 w 391"/>
                <a:gd name="T25" fmla="*/ 7 h 391"/>
                <a:gd name="T26" fmla="*/ 148 w 391"/>
                <a:gd name="T27" fmla="*/ 12 h 391"/>
                <a:gd name="T28" fmla="*/ 124 w 391"/>
                <a:gd name="T29" fmla="*/ 20 h 391"/>
                <a:gd name="T30" fmla="*/ 102 w 391"/>
                <a:gd name="T31" fmla="*/ 30 h 391"/>
                <a:gd name="T32" fmla="*/ 81 w 391"/>
                <a:gd name="T33" fmla="*/ 44 h 391"/>
                <a:gd name="T34" fmla="*/ 63 w 391"/>
                <a:gd name="T35" fmla="*/ 60 h 391"/>
                <a:gd name="T36" fmla="*/ 46 w 391"/>
                <a:gd name="T37" fmla="*/ 79 h 391"/>
                <a:gd name="T38" fmla="*/ 32 w 391"/>
                <a:gd name="T39" fmla="*/ 99 h 391"/>
                <a:gd name="T40" fmla="*/ 21 w 391"/>
                <a:gd name="T41" fmla="*/ 121 h 391"/>
                <a:gd name="T42" fmla="*/ 13 w 391"/>
                <a:gd name="T43" fmla="*/ 145 h 391"/>
                <a:gd name="T44" fmla="*/ 8 w 391"/>
                <a:gd name="T45" fmla="*/ 169 h 391"/>
                <a:gd name="T46" fmla="*/ 6 w 391"/>
                <a:gd name="T47" fmla="*/ 194 h 391"/>
                <a:gd name="T48" fmla="*/ 7 w 391"/>
                <a:gd name="T49" fmla="*/ 218 h 391"/>
                <a:gd name="T50" fmla="*/ 12 w 391"/>
                <a:gd name="T51" fmla="*/ 243 h 391"/>
                <a:gd name="T52" fmla="*/ 20 w 391"/>
                <a:gd name="T53" fmla="*/ 266 h 391"/>
                <a:gd name="T54" fmla="*/ 30 w 391"/>
                <a:gd name="T55" fmla="*/ 289 h 391"/>
                <a:gd name="T56" fmla="*/ 44 w 391"/>
                <a:gd name="T57" fmla="*/ 309 h 391"/>
                <a:gd name="T58" fmla="*/ 60 w 391"/>
                <a:gd name="T59" fmla="*/ 328 h 391"/>
                <a:gd name="T60" fmla="*/ 79 w 391"/>
                <a:gd name="T61" fmla="*/ 345 h 391"/>
                <a:gd name="T62" fmla="*/ 99 w 391"/>
                <a:gd name="T63" fmla="*/ 359 h 391"/>
                <a:gd name="T64" fmla="*/ 121 w 391"/>
                <a:gd name="T65" fmla="*/ 370 h 391"/>
                <a:gd name="T66" fmla="*/ 144 w 391"/>
                <a:gd name="T67" fmla="*/ 378 h 391"/>
                <a:gd name="T68" fmla="*/ 169 w 391"/>
                <a:gd name="T69" fmla="*/ 383 h 391"/>
                <a:gd name="T70" fmla="*/ 193 w 391"/>
                <a:gd name="T71" fmla="*/ 385 h 391"/>
                <a:gd name="T72" fmla="*/ 218 w 391"/>
                <a:gd name="T73" fmla="*/ 383 h 391"/>
                <a:gd name="T74" fmla="*/ 243 w 391"/>
                <a:gd name="T75" fmla="*/ 379 h 391"/>
                <a:gd name="T76" fmla="*/ 266 w 391"/>
                <a:gd name="T77" fmla="*/ 371 h 391"/>
                <a:gd name="T78" fmla="*/ 288 w 391"/>
                <a:gd name="T79" fmla="*/ 360 h 391"/>
                <a:gd name="T80" fmla="*/ 309 w 391"/>
                <a:gd name="T81" fmla="*/ 347 h 391"/>
                <a:gd name="T82" fmla="*/ 328 w 391"/>
                <a:gd name="T83" fmla="*/ 331 h 391"/>
                <a:gd name="T84" fmla="*/ 344 w 391"/>
                <a:gd name="T85" fmla="*/ 312 h 391"/>
                <a:gd name="T86" fmla="*/ 358 w 391"/>
                <a:gd name="T87" fmla="*/ 292 h 391"/>
                <a:gd name="T88" fmla="*/ 370 w 391"/>
                <a:gd name="T89" fmla="*/ 270 h 391"/>
                <a:gd name="T90" fmla="*/ 378 w 391"/>
                <a:gd name="T91" fmla="*/ 246 h 391"/>
                <a:gd name="T92" fmla="*/ 383 w 391"/>
                <a:gd name="T93" fmla="*/ 222 h 391"/>
                <a:gd name="T94" fmla="*/ 385 w 391"/>
                <a:gd name="T95" fmla="*/ 197 h 391"/>
                <a:gd name="T96" fmla="*/ 54 w 391"/>
                <a:gd name="T97" fmla="*/ 195 h 391"/>
                <a:gd name="T98" fmla="*/ 195 w 391"/>
                <a:gd name="T99" fmla="*/ 33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1" h="391">
                  <a:moveTo>
                    <a:pt x="389" y="194"/>
                  </a:moveTo>
                  <a:cubicBezTo>
                    <a:pt x="391" y="188"/>
                    <a:pt x="387" y="187"/>
                    <a:pt x="384" y="186"/>
                  </a:cubicBezTo>
                  <a:cubicBezTo>
                    <a:pt x="384" y="182"/>
                    <a:pt x="384" y="177"/>
                    <a:pt x="383" y="172"/>
                  </a:cubicBezTo>
                  <a:cubicBezTo>
                    <a:pt x="385" y="173"/>
                    <a:pt x="387" y="172"/>
                    <a:pt x="387" y="168"/>
                  </a:cubicBezTo>
                  <a:cubicBezTo>
                    <a:pt x="388" y="163"/>
                    <a:pt x="384" y="162"/>
                    <a:pt x="382" y="162"/>
                  </a:cubicBezTo>
                  <a:cubicBezTo>
                    <a:pt x="381" y="157"/>
                    <a:pt x="380" y="153"/>
                    <a:pt x="379" y="148"/>
                  </a:cubicBezTo>
                  <a:cubicBezTo>
                    <a:pt x="381" y="148"/>
                    <a:pt x="382" y="147"/>
                    <a:pt x="382" y="143"/>
                  </a:cubicBezTo>
                  <a:cubicBezTo>
                    <a:pt x="382" y="138"/>
                    <a:pt x="378" y="137"/>
                    <a:pt x="376" y="138"/>
                  </a:cubicBezTo>
                  <a:cubicBezTo>
                    <a:pt x="374" y="133"/>
                    <a:pt x="373" y="129"/>
                    <a:pt x="371" y="125"/>
                  </a:cubicBezTo>
                  <a:cubicBezTo>
                    <a:pt x="373" y="124"/>
                    <a:pt x="374" y="123"/>
                    <a:pt x="374" y="120"/>
                  </a:cubicBezTo>
                  <a:cubicBezTo>
                    <a:pt x="373" y="114"/>
                    <a:pt x="369" y="114"/>
                    <a:pt x="367" y="114"/>
                  </a:cubicBezTo>
                  <a:cubicBezTo>
                    <a:pt x="365" y="110"/>
                    <a:pt x="362" y="106"/>
                    <a:pt x="360" y="102"/>
                  </a:cubicBezTo>
                  <a:cubicBezTo>
                    <a:pt x="362" y="102"/>
                    <a:pt x="363" y="100"/>
                    <a:pt x="362" y="97"/>
                  </a:cubicBezTo>
                  <a:cubicBezTo>
                    <a:pt x="361" y="92"/>
                    <a:pt x="357" y="92"/>
                    <a:pt x="354" y="93"/>
                  </a:cubicBezTo>
                  <a:cubicBezTo>
                    <a:pt x="352" y="89"/>
                    <a:pt x="349" y="85"/>
                    <a:pt x="347" y="82"/>
                  </a:cubicBezTo>
                  <a:cubicBezTo>
                    <a:pt x="348" y="81"/>
                    <a:pt x="349" y="79"/>
                    <a:pt x="348" y="76"/>
                  </a:cubicBezTo>
                  <a:cubicBezTo>
                    <a:pt x="346" y="71"/>
                    <a:pt x="342" y="72"/>
                    <a:pt x="340" y="73"/>
                  </a:cubicBezTo>
                  <a:cubicBezTo>
                    <a:pt x="337" y="69"/>
                    <a:pt x="334" y="66"/>
                    <a:pt x="330" y="63"/>
                  </a:cubicBezTo>
                  <a:cubicBezTo>
                    <a:pt x="332" y="62"/>
                    <a:pt x="333" y="60"/>
                    <a:pt x="331" y="57"/>
                  </a:cubicBezTo>
                  <a:cubicBezTo>
                    <a:pt x="328" y="52"/>
                    <a:pt x="325" y="54"/>
                    <a:pt x="322" y="55"/>
                  </a:cubicBezTo>
                  <a:cubicBezTo>
                    <a:pt x="319" y="52"/>
                    <a:pt x="316" y="49"/>
                    <a:pt x="312" y="46"/>
                  </a:cubicBezTo>
                  <a:cubicBezTo>
                    <a:pt x="313" y="45"/>
                    <a:pt x="314" y="43"/>
                    <a:pt x="312" y="40"/>
                  </a:cubicBezTo>
                  <a:cubicBezTo>
                    <a:pt x="309" y="36"/>
                    <a:pt x="305" y="38"/>
                    <a:pt x="303" y="40"/>
                  </a:cubicBezTo>
                  <a:cubicBezTo>
                    <a:pt x="299" y="37"/>
                    <a:pt x="295" y="35"/>
                    <a:pt x="291" y="32"/>
                  </a:cubicBezTo>
                  <a:cubicBezTo>
                    <a:pt x="293" y="31"/>
                    <a:pt x="293" y="29"/>
                    <a:pt x="291" y="26"/>
                  </a:cubicBezTo>
                  <a:cubicBezTo>
                    <a:pt x="287" y="23"/>
                    <a:pt x="284" y="25"/>
                    <a:pt x="282" y="27"/>
                  </a:cubicBezTo>
                  <a:cubicBezTo>
                    <a:pt x="278" y="25"/>
                    <a:pt x="274" y="23"/>
                    <a:pt x="269" y="21"/>
                  </a:cubicBezTo>
                  <a:cubicBezTo>
                    <a:pt x="271" y="20"/>
                    <a:pt x="270" y="17"/>
                    <a:pt x="268" y="15"/>
                  </a:cubicBezTo>
                  <a:cubicBezTo>
                    <a:pt x="263" y="12"/>
                    <a:pt x="261" y="15"/>
                    <a:pt x="259" y="17"/>
                  </a:cubicBezTo>
                  <a:cubicBezTo>
                    <a:pt x="255" y="16"/>
                    <a:pt x="250" y="14"/>
                    <a:pt x="246" y="13"/>
                  </a:cubicBezTo>
                  <a:cubicBezTo>
                    <a:pt x="247" y="11"/>
                    <a:pt x="247" y="9"/>
                    <a:pt x="244" y="8"/>
                  </a:cubicBezTo>
                  <a:cubicBezTo>
                    <a:pt x="239" y="5"/>
                    <a:pt x="236" y="8"/>
                    <a:pt x="235" y="10"/>
                  </a:cubicBezTo>
                  <a:cubicBezTo>
                    <a:pt x="231" y="9"/>
                    <a:pt x="226" y="9"/>
                    <a:pt x="222" y="8"/>
                  </a:cubicBezTo>
                  <a:cubicBezTo>
                    <a:pt x="222" y="6"/>
                    <a:pt x="222" y="4"/>
                    <a:pt x="219" y="3"/>
                  </a:cubicBezTo>
                  <a:cubicBezTo>
                    <a:pt x="214" y="1"/>
                    <a:pt x="212" y="4"/>
                    <a:pt x="211" y="7"/>
                  </a:cubicBezTo>
                  <a:cubicBezTo>
                    <a:pt x="206" y="6"/>
                    <a:pt x="202" y="6"/>
                    <a:pt x="197" y="6"/>
                  </a:cubicBezTo>
                  <a:cubicBezTo>
                    <a:pt x="198" y="4"/>
                    <a:pt x="197" y="2"/>
                    <a:pt x="193" y="1"/>
                  </a:cubicBezTo>
                  <a:cubicBezTo>
                    <a:pt x="188" y="0"/>
                    <a:pt x="186" y="4"/>
                    <a:pt x="186" y="6"/>
                  </a:cubicBezTo>
                  <a:cubicBezTo>
                    <a:pt x="181" y="6"/>
                    <a:pt x="177" y="7"/>
                    <a:pt x="172" y="7"/>
                  </a:cubicBezTo>
                  <a:cubicBezTo>
                    <a:pt x="173" y="5"/>
                    <a:pt x="171" y="4"/>
                    <a:pt x="168" y="3"/>
                  </a:cubicBezTo>
                  <a:cubicBezTo>
                    <a:pt x="163" y="3"/>
                    <a:pt x="161" y="6"/>
                    <a:pt x="161" y="9"/>
                  </a:cubicBezTo>
                  <a:cubicBezTo>
                    <a:pt x="157" y="10"/>
                    <a:pt x="152" y="11"/>
                    <a:pt x="148" y="12"/>
                  </a:cubicBezTo>
                  <a:cubicBezTo>
                    <a:pt x="148" y="10"/>
                    <a:pt x="146" y="8"/>
                    <a:pt x="143" y="8"/>
                  </a:cubicBezTo>
                  <a:cubicBezTo>
                    <a:pt x="138" y="9"/>
                    <a:pt x="137" y="12"/>
                    <a:pt x="137" y="15"/>
                  </a:cubicBezTo>
                  <a:cubicBezTo>
                    <a:pt x="133" y="16"/>
                    <a:pt x="129" y="18"/>
                    <a:pt x="124" y="20"/>
                  </a:cubicBezTo>
                  <a:cubicBezTo>
                    <a:pt x="124" y="18"/>
                    <a:pt x="122" y="16"/>
                    <a:pt x="119" y="17"/>
                  </a:cubicBezTo>
                  <a:cubicBezTo>
                    <a:pt x="114" y="18"/>
                    <a:pt x="114" y="22"/>
                    <a:pt x="114" y="24"/>
                  </a:cubicBezTo>
                  <a:cubicBezTo>
                    <a:pt x="110" y="26"/>
                    <a:pt x="106" y="28"/>
                    <a:pt x="102" y="30"/>
                  </a:cubicBezTo>
                  <a:cubicBezTo>
                    <a:pt x="102" y="29"/>
                    <a:pt x="100" y="27"/>
                    <a:pt x="97" y="28"/>
                  </a:cubicBezTo>
                  <a:cubicBezTo>
                    <a:pt x="91" y="30"/>
                    <a:pt x="92" y="34"/>
                    <a:pt x="93" y="36"/>
                  </a:cubicBezTo>
                  <a:cubicBezTo>
                    <a:pt x="89" y="39"/>
                    <a:pt x="85" y="41"/>
                    <a:pt x="81" y="44"/>
                  </a:cubicBezTo>
                  <a:cubicBezTo>
                    <a:pt x="81" y="42"/>
                    <a:pt x="79" y="41"/>
                    <a:pt x="76" y="43"/>
                  </a:cubicBezTo>
                  <a:cubicBezTo>
                    <a:pt x="71" y="45"/>
                    <a:pt x="72" y="49"/>
                    <a:pt x="73" y="51"/>
                  </a:cubicBezTo>
                  <a:cubicBezTo>
                    <a:pt x="69" y="54"/>
                    <a:pt x="66" y="57"/>
                    <a:pt x="63" y="60"/>
                  </a:cubicBezTo>
                  <a:cubicBezTo>
                    <a:pt x="62" y="59"/>
                    <a:pt x="59" y="58"/>
                    <a:pt x="57" y="59"/>
                  </a:cubicBezTo>
                  <a:cubicBezTo>
                    <a:pt x="52" y="62"/>
                    <a:pt x="53" y="66"/>
                    <a:pt x="55" y="68"/>
                  </a:cubicBezTo>
                  <a:cubicBezTo>
                    <a:pt x="52" y="72"/>
                    <a:pt x="49" y="75"/>
                    <a:pt x="46" y="79"/>
                  </a:cubicBezTo>
                  <a:cubicBezTo>
                    <a:pt x="45" y="77"/>
                    <a:pt x="43" y="77"/>
                    <a:pt x="40" y="79"/>
                  </a:cubicBezTo>
                  <a:cubicBezTo>
                    <a:pt x="36" y="82"/>
                    <a:pt x="38" y="86"/>
                    <a:pt x="40" y="88"/>
                  </a:cubicBezTo>
                  <a:cubicBezTo>
                    <a:pt x="37" y="91"/>
                    <a:pt x="34" y="95"/>
                    <a:pt x="32" y="99"/>
                  </a:cubicBezTo>
                  <a:cubicBezTo>
                    <a:pt x="31" y="98"/>
                    <a:pt x="28" y="98"/>
                    <a:pt x="26" y="100"/>
                  </a:cubicBezTo>
                  <a:cubicBezTo>
                    <a:pt x="22" y="104"/>
                    <a:pt x="25" y="107"/>
                    <a:pt x="27" y="109"/>
                  </a:cubicBezTo>
                  <a:cubicBezTo>
                    <a:pt x="25" y="113"/>
                    <a:pt x="23" y="117"/>
                    <a:pt x="21" y="121"/>
                  </a:cubicBezTo>
                  <a:cubicBezTo>
                    <a:pt x="19" y="120"/>
                    <a:pt x="17" y="120"/>
                    <a:pt x="15" y="123"/>
                  </a:cubicBezTo>
                  <a:cubicBezTo>
                    <a:pt x="12" y="127"/>
                    <a:pt x="15" y="130"/>
                    <a:pt x="17" y="132"/>
                  </a:cubicBezTo>
                  <a:cubicBezTo>
                    <a:pt x="15" y="136"/>
                    <a:pt x="14" y="140"/>
                    <a:pt x="13" y="145"/>
                  </a:cubicBezTo>
                  <a:cubicBezTo>
                    <a:pt x="11" y="144"/>
                    <a:pt x="9" y="144"/>
                    <a:pt x="7" y="147"/>
                  </a:cubicBezTo>
                  <a:cubicBezTo>
                    <a:pt x="5" y="152"/>
                    <a:pt x="8" y="154"/>
                    <a:pt x="10" y="155"/>
                  </a:cubicBezTo>
                  <a:cubicBezTo>
                    <a:pt x="9" y="160"/>
                    <a:pt x="8" y="164"/>
                    <a:pt x="8" y="169"/>
                  </a:cubicBezTo>
                  <a:cubicBezTo>
                    <a:pt x="6" y="168"/>
                    <a:pt x="4" y="169"/>
                    <a:pt x="3" y="172"/>
                  </a:cubicBezTo>
                  <a:cubicBezTo>
                    <a:pt x="1" y="177"/>
                    <a:pt x="4" y="179"/>
                    <a:pt x="6" y="180"/>
                  </a:cubicBezTo>
                  <a:cubicBezTo>
                    <a:pt x="6" y="184"/>
                    <a:pt x="6" y="189"/>
                    <a:pt x="6" y="194"/>
                  </a:cubicBezTo>
                  <a:cubicBezTo>
                    <a:pt x="4" y="193"/>
                    <a:pt x="2" y="194"/>
                    <a:pt x="1" y="197"/>
                  </a:cubicBezTo>
                  <a:cubicBezTo>
                    <a:pt x="0" y="203"/>
                    <a:pt x="3" y="204"/>
                    <a:pt x="6" y="205"/>
                  </a:cubicBezTo>
                  <a:cubicBezTo>
                    <a:pt x="6" y="209"/>
                    <a:pt x="7" y="214"/>
                    <a:pt x="7" y="218"/>
                  </a:cubicBezTo>
                  <a:cubicBezTo>
                    <a:pt x="5" y="218"/>
                    <a:pt x="3" y="219"/>
                    <a:pt x="3" y="223"/>
                  </a:cubicBezTo>
                  <a:cubicBezTo>
                    <a:pt x="2" y="228"/>
                    <a:pt x="6" y="229"/>
                    <a:pt x="9" y="229"/>
                  </a:cubicBezTo>
                  <a:cubicBezTo>
                    <a:pt x="10" y="234"/>
                    <a:pt x="11" y="238"/>
                    <a:pt x="12" y="243"/>
                  </a:cubicBezTo>
                  <a:cubicBezTo>
                    <a:pt x="10" y="243"/>
                    <a:pt x="8" y="244"/>
                    <a:pt x="8" y="247"/>
                  </a:cubicBezTo>
                  <a:cubicBezTo>
                    <a:pt x="8" y="253"/>
                    <a:pt x="12" y="254"/>
                    <a:pt x="15" y="253"/>
                  </a:cubicBezTo>
                  <a:cubicBezTo>
                    <a:pt x="16" y="258"/>
                    <a:pt x="18" y="262"/>
                    <a:pt x="20" y="266"/>
                  </a:cubicBezTo>
                  <a:cubicBezTo>
                    <a:pt x="18" y="267"/>
                    <a:pt x="16" y="268"/>
                    <a:pt x="17" y="271"/>
                  </a:cubicBezTo>
                  <a:cubicBezTo>
                    <a:pt x="17" y="277"/>
                    <a:pt x="21" y="277"/>
                    <a:pt x="24" y="276"/>
                  </a:cubicBezTo>
                  <a:cubicBezTo>
                    <a:pt x="26" y="281"/>
                    <a:pt x="28" y="285"/>
                    <a:pt x="30" y="289"/>
                  </a:cubicBezTo>
                  <a:cubicBezTo>
                    <a:pt x="28" y="289"/>
                    <a:pt x="27" y="291"/>
                    <a:pt x="28" y="294"/>
                  </a:cubicBezTo>
                  <a:cubicBezTo>
                    <a:pt x="30" y="299"/>
                    <a:pt x="33" y="299"/>
                    <a:pt x="36" y="298"/>
                  </a:cubicBezTo>
                  <a:cubicBezTo>
                    <a:pt x="39" y="302"/>
                    <a:pt x="41" y="306"/>
                    <a:pt x="44" y="309"/>
                  </a:cubicBezTo>
                  <a:cubicBezTo>
                    <a:pt x="42" y="310"/>
                    <a:pt x="41" y="312"/>
                    <a:pt x="42" y="315"/>
                  </a:cubicBezTo>
                  <a:cubicBezTo>
                    <a:pt x="45" y="320"/>
                    <a:pt x="48" y="319"/>
                    <a:pt x="51" y="318"/>
                  </a:cubicBezTo>
                  <a:cubicBezTo>
                    <a:pt x="54" y="321"/>
                    <a:pt x="57" y="325"/>
                    <a:pt x="60" y="328"/>
                  </a:cubicBezTo>
                  <a:cubicBezTo>
                    <a:pt x="58" y="329"/>
                    <a:pt x="58" y="331"/>
                    <a:pt x="59" y="334"/>
                  </a:cubicBezTo>
                  <a:cubicBezTo>
                    <a:pt x="62" y="339"/>
                    <a:pt x="66" y="337"/>
                    <a:pt x="68" y="336"/>
                  </a:cubicBezTo>
                  <a:cubicBezTo>
                    <a:pt x="71" y="339"/>
                    <a:pt x="75" y="342"/>
                    <a:pt x="79" y="345"/>
                  </a:cubicBezTo>
                  <a:cubicBezTo>
                    <a:pt x="77" y="346"/>
                    <a:pt x="76" y="348"/>
                    <a:pt x="78" y="350"/>
                  </a:cubicBezTo>
                  <a:cubicBezTo>
                    <a:pt x="82" y="355"/>
                    <a:pt x="85" y="353"/>
                    <a:pt x="87" y="351"/>
                  </a:cubicBezTo>
                  <a:cubicBezTo>
                    <a:pt x="91" y="354"/>
                    <a:pt x="95" y="356"/>
                    <a:pt x="99" y="359"/>
                  </a:cubicBezTo>
                  <a:cubicBezTo>
                    <a:pt x="98" y="360"/>
                    <a:pt x="97" y="362"/>
                    <a:pt x="100" y="364"/>
                  </a:cubicBezTo>
                  <a:cubicBezTo>
                    <a:pt x="104" y="368"/>
                    <a:pt x="107" y="366"/>
                    <a:pt x="109" y="364"/>
                  </a:cubicBezTo>
                  <a:cubicBezTo>
                    <a:pt x="113" y="366"/>
                    <a:pt x="117" y="368"/>
                    <a:pt x="121" y="370"/>
                  </a:cubicBezTo>
                  <a:cubicBezTo>
                    <a:pt x="120" y="371"/>
                    <a:pt x="120" y="374"/>
                    <a:pt x="123" y="375"/>
                  </a:cubicBezTo>
                  <a:cubicBezTo>
                    <a:pt x="127" y="379"/>
                    <a:pt x="130" y="376"/>
                    <a:pt x="131" y="374"/>
                  </a:cubicBezTo>
                  <a:cubicBezTo>
                    <a:pt x="136" y="375"/>
                    <a:pt x="140" y="377"/>
                    <a:pt x="144" y="378"/>
                  </a:cubicBezTo>
                  <a:cubicBezTo>
                    <a:pt x="144" y="380"/>
                    <a:pt x="144" y="382"/>
                    <a:pt x="147" y="383"/>
                  </a:cubicBezTo>
                  <a:cubicBezTo>
                    <a:pt x="152" y="386"/>
                    <a:pt x="154" y="383"/>
                    <a:pt x="155" y="381"/>
                  </a:cubicBezTo>
                  <a:cubicBezTo>
                    <a:pt x="160" y="382"/>
                    <a:pt x="164" y="382"/>
                    <a:pt x="169" y="383"/>
                  </a:cubicBezTo>
                  <a:cubicBezTo>
                    <a:pt x="168" y="385"/>
                    <a:pt x="169" y="387"/>
                    <a:pt x="172" y="388"/>
                  </a:cubicBezTo>
                  <a:cubicBezTo>
                    <a:pt x="177" y="390"/>
                    <a:pt x="179" y="387"/>
                    <a:pt x="180" y="384"/>
                  </a:cubicBezTo>
                  <a:cubicBezTo>
                    <a:pt x="184" y="385"/>
                    <a:pt x="189" y="385"/>
                    <a:pt x="193" y="385"/>
                  </a:cubicBezTo>
                  <a:cubicBezTo>
                    <a:pt x="193" y="387"/>
                    <a:pt x="194" y="389"/>
                    <a:pt x="197" y="390"/>
                  </a:cubicBezTo>
                  <a:cubicBezTo>
                    <a:pt x="202" y="391"/>
                    <a:pt x="204" y="387"/>
                    <a:pt x="204" y="385"/>
                  </a:cubicBezTo>
                  <a:cubicBezTo>
                    <a:pt x="209" y="384"/>
                    <a:pt x="214" y="384"/>
                    <a:pt x="218" y="383"/>
                  </a:cubicBezTo>
                  <a:cubicBezTo>
                    <a:pt x="218" y="385"/>
                    <a:pt x="219" y="387"/>
                    <a:pt x="222" y="388"/>
                  </a:cubicBezTo>
                  <a:cubicBezTo>
                    <a:pt x="228" y="388"/>
                    <a:pt x="229" y="384"/>
                    <a:pt x="229" y="382"/>
                  </a:cubicBezTo>
                  <a:cubicBezTo>
                    <a:pt x="234" y="381"/>
                    <a:pt x="238" y="380"/>
                    <a:pt x="243" y="379"/>
                  </a:cubicBezTo>
                  <a:cubicBezTo>
                    <a:pt x="243" y="381"/>
                    <a:pt x="244" y="383"/>
                    <a:pt x="247" y="382"/>
                  </a:cubicBezTo>
                  <a:cubicBezTo>
                    <a:pt x="253" y="382"/>
                    <a:pt x="253" y="379"/>
                    <a:pt x="253" y="376"/>
                  </a:cubicBezTo>
                  <a:cubicBezTo>
                    <a:pt x="258" y="374"/>
                    <a:pt x="262" y="373"/>
                    <a:pt x="266" y="371"/>
                  </a:cubicBezTo>
                  <a:cubicBezTo>
                    <a:pt x="266" y="373"/>
                    <a:pt x="268" y="375"/>
                    <a:pt x="271" y="374"/>
                  </a:cubicBezTo>
                  <a:cubicBezTo>
                    <a:pt x="277" y="373"/>
                    <a:pt x="277" y="369"/>
                    <a:pt x="276" y="367"/>
                  </a:cubicBezTo>
                  <a:cubicBezTo>
                    <a:pt x="280" y="365"/>
                    <a:pt x="284" y="363"/>
                    <a:pt x="288" y="360"/>
                  </a:cubicBezTo>
                  <a:cubicBezTo>
                    <a:pt x="289" y="362"/>
                    <a:pt x="291" y="364"/>
                    <a:pt x="294" y="363"/>
                  </a:cubicBezTo>
                  <a:cubicBezTo>
                    <a:pt x="299" y="361"/>
                    <a:pt x="299" y="357"/>
                    <a:pt x="298" y="355"/>
                  </a:cubicBezTo>
                  <a:cubicBezTo>
                    <a:pt x="302" y="352"/>
                    <a:pt x="305" y="350"/>
                    <a:pt x="309" y="347"/>
                  </a:cubicBezTo>
                  <a:cubicBezTo>
                    <a:pt x="310" y="349"/>
                    <a:pt x="312" y="350"/>
                    <a:pt x="315" y="348"/>
                  </a:cubicBezTo>
                  <a:cubicBezTo>
                    <a:pt x="320" y="346"/>
                    <a:pt x="319" y="342"/>
                    <a:pt x="318" y="340"/>
                  </a:cubicBezTo>
                  <a:cubicBezTo>
                    <a:pt x="321" y="337"/>
                    <a:pt x="325" y="334"/>
                    <a:pt x="328" y="331"/>
                  </a:cubicBezTo>
                  <a:cubicBezTo>
                    <a:pt x="329" y="332"/>
                    <a:pt x="331" y="333"/>
                    <a:pt x="334" y="331"/>
                  </a:cubicBezTo>
                  <a:cubicBezTo>
                    <a:pt x="338" y="329"/>
                    <a:pt x="337" y="325"/>
                    <a:pt x="336" y="323"/>
                  </a:cubicBezTo>
                  <a:cubicBezTo>
                    <a:pt x="339" y="319"/>
                    <a:pt x="342" y="316"/>
                    <a:pt x="344" y="312"/>
                  </a:cubicBezTo>
                  <a:cubicBezTo>
                    <a:pt x="346" y="314"/>
                    <a:pt x="348" y="314"/>
                    <a:pt x="350" y="312"/>
                  </a:cubicBezTo>
                  <a:cubicBezTo>
                    <a:pt x="355" y="309"/>
                    <a:pt x="353" y="305"/>
                    <a:pt x="351" y="303"/>
                  </a:cubicBezTo>
                  <a:cubicBezTo>
                    <a:pt x="354" y="300"/>
                    <a:pt x="356" y="296"/>
                    <a:pt x="358" y="292"/>
                  </a:cubicBezTo>
                  <a:cubicBezTo>
                    <a:pt x="360" y="293"/>
                    <a:pt x="362" y="293"/>
                    <a:pt x="364" y="291"/>
                  </a:cubicBezTo>
                  <a:cubicBezTo>
                    <a:pt x="368" y="287"/>
                    <a:pt x="366" y="284"/>
                    <a:pt x="364" y="282"/>
                  </a:cubicBezTo>
                  <a:cubicBezTo>
                    <a:pt x="366" y="278"/>
                    <a:pt x="368" y="274"/>
                    <a:pt x="370" y="270"/>
                  </a:cubicBezTo>
                  <a:cubicBezTo>
                    <a:pt x="371" y="271"/>
                    <a:pt x="373" y="271"/>
                    <a:pt x="375" y="268"/>
                  </a:cubicBezTo>
                  <a:cubicBezTo>
                    <a:pt x="378" y="264"/>
                    <a:pt x="376" y="261"/>
                    <a:pt x="374" y="259"/>
                  </a:cubicBezTo>
                  <a:cubicBezTo>
                    <a:pt x="375" y="255"/>
                    <a:pt x="376" y="251"/>
                    <a:pt x="378" y="246"/>
                  </a:cubicBezTo>
                  <a:cubicBezTo>
                    <a:pt x="379" y="247"/>
                    <a:pt x="382" y="247"/>
                    <a:pt x="383" y="244"/>
                  </a:cubicBezTo>
                  <a:cubicBezTo>
                    <a:pt x="386" y="239"/>
                    <a:pt x="383" y="237"/>
                    <a:pt x="380" y="235"/>
                  </a:cubicBezTo>
                  <a:cubicBezTo>
                    <a:pt x="381" y="231"/>
                    <a:pt x="382" y="227"/>
                    <a:pt x="383" y="222"/>
                  </a:cubicBezTo>
                  <a:cubicBezTo>
                    <a:pt x="385" y="223"/>
                    <a:pt x="387" y="222"/>
                    <a:pt x="388" y="219"/>
                  </a:cubicBezTo>
                  <a:cubicBezTo>
                    <a:pt x="390" y="214"/>
                    <a:pt x="387" y="212"/>
                    <a:pt x="384" y="211"/>
                  </a:cubicBezTo>
                  <a:cubicBezTo>
                    <a:pt x="384" y="206"/>
                    <a:pt x="385" y="202"/>
                    <a:pt x="385" y="197"/>
                  </a:cubicBezTo>
                  <a:cubicBezTo>
                    <a:pt x="387" y="198"/>
                    <a:pt x="389" y="197"/>
                    <a:pt x="389" y="194"/>
                  </a:cubicBezTo>
                  <a:close/>
                  <a:moveTo>
                    <a:pt x="195" y="337"/>
                  </a:moveTo>
                  <a:cubicBezTo>
                    <a:pt x="117" y="337"/>
                    <a:pt x="54" y="273"/>
                    <a:pt x="54" y="195"/>
                  </a:cubicBezTo>
                  <a:cubicBezTo>
                    <a:pt x="54" y="117"/>
                    <a:pt x="117" y="54"/>
                    <a:pt x="195" y="54"/>
                  </a:cubicBezTo>
                  <a:cubicBezTo>
                    <a:pt x="273" y="54"/>
                    <a:pt x="337" y="117"/>
                    <a:pt x="337" y="195"/>
                  </a:cubicBezTo>
                  <a:cubicBezTo>
                    <a:pt x="337" y="273"/>
                    <a:pt x="273" y="337"/>
                    <a:pt x="195" y="3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B2D41C9C-B91D-46A5-BBD6-957C21FDF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995" y="5687997"/>
              <a:ext cx="631825" cy="165100"/>
            </a:xfrm>
            <a:custGeom>
              <a:avLst/>
              <a:gdLst>
                <a:gd name="T0" fmla="*/ 393 w 398"/>
                <a:gd name="T1" fmla="*/ 0 h 104"/>
                <a:gd name="T2" fmla="*/ 0 w 398"/>
                <a:gd name="T3" fmla="*/ 95 h 104"/>
                <a:gd name="T4" fmla="*/ 5 w 398"/>
                <a:gd name="T5" fmla="*/ 104 h 104"/>
                <a:gd name="T6" fmla="*/ 398 w 398"/>
                <a:gd name="T7" fmla="*/ 9 h 104"/>
                <a:gd name="T8" fmla="*/ 393 w 39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04">
                  <a:moveTo>
                    <a:pt x="393" y="0"/>
                  </a:moveTo>
                  <a:lnTo>
                    <a:pt x="0" y="95"/>
                  </a:lnTo>
                  <a:lnTo>
                    <a:pt x="5" y="104"/>
                  </a:lnTo>
                  <a:lnTo>
                    <a:pt x="398" y="9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D5104B0A-A11B-4826-AE48-79C484AB6D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8720" y="3827447"/>
              <a:ext cx="5076825" cy="5137150"/>
            </a:xfrm>
            <a:custGeom>
              <a:avLst/>
              <a:gdLst>
                <a:gd name="T0" fmla="*/ 1292 w 1351"/>
                <a:gd name="T1" fmla="*/ 169 h 1367"/>
                <a:gd name="T2" fmla="*/ 1241 w 1351"/>
                <a:gd name="T3" fmla="*/ 94 h 1367"/>
                <a:gd name="T4" fmla="*/ 1311 w 1351"/>
                <a:gd name="T5" fmla="*/ 22 h 1367"/>
                <a:gd name="T6" fmla="*/ 1175 w 1351"/>
                <a:gd name="T7" fmla="*/ 23 h 1367"/>
                <a:gd name="T8" fmla="*/ 1229 w 1351"/>
                <a:gd name="T9" fmla="*/ 248 h 1367"/>
                <a:gd name="T10" fmla="*/ 1240 w 1351"/>
                <a:gd name="T11" fmla="*/ 280 h 1367"/>
                <a:gd name="T12" fmla="*/ 1215 w 1351"/>
                <a:gd name="T13" fmla="*/ 312 h 1367"/>
                <a:gd name="T14" fmla="*/ 1134 w 1351"/>
                <a:gd name="T15" fmla="*/ 331 h 1367"/>
                <a:gd name="T16" fmla="*/ 1098 w 1351"/>
                <a:gd name="T17" fmla="*/ 193 h 1367"/>
                <a:gd name="T18" fmla="*/ 1065 w 1351"/>
                <a:gd name="T19" fmla="*/ 44 h 1367"/>
                <a:gd name="T20" fmla="*/ 1035 w 1351"/>
                <a:gd name="T21" fmla="*/ 171 h 1367"/>
                <a:gd name="T22" fmla="*/ 1031 w 1351"/>
                <a:gd name="T23" fmla="*/ 207 h 1367"/>
                <a:gd name="T24" fmla="*/ 1037 w 1351"/>
                <a:gd name="T25" fmla="*/ 323 h 1367"/>
                <a:gd name="T26" fmla="*/ 970 w 1351"/>
                <a:gd name="T27" fmla="*/ 430 h 1367"/>
                <a:gd name="T28" fmla="*/ 831 w 1351"/>
                <a:gd name="T29" fmla="*/ 376 h 1367"/>
                <a:gd name="T30" fmla="*/ 669 w 1351"/>
                <a:gd name="T31" fmla="*/ 430 h 1367"/>
                <a:gd name="T32" fmla="*/ 620 w 1351"/>
                <a:gd name="T33" fmla="*/ 423 h 1367"/>
                <a:gd name="T34" fmla="*/ 531 w 1351"/>
                <a:gd name="T35" fmla="*/ 441 h 1367"/>
                <a:gd name="T36" fmla="*/ 170 w 1351"/>
                <a:gd name="T37" fmla="*/ 320 h 1367"/>
                <a:gd name="T38" fmla="*/ 348 w 1351"/>
                <a:gd name="T39" fmla="*/ 520 h 1367"/>
                <a:gd name="T40" fmla="*/ 236 w 1351"/>
                <a:gd name="T41" fmla="*/ 534 h 1367"/>
                <a:gd name="T42" fmla="*/ 3 w 1351"/>
                <a:gd name="T43" fmla="*/ 688 h 1367"/>
                <a:gd name="T44" fmla="*/ 64 w 1351"/>
                <a:gd name="T45" fmla="*/ 679 h 1367"/>
                <a:gd name="T46" fmla="*/ 111 w 1351"/>
                <a:gd name="T47" fmla="*/ 624 h 1367"/>
                <a:gd name="T48" fmla="*/ 236 w 1351"/>
                <a:gd name="T49" fmla="*/ 590 h 1367"/>
                <a:gd name="T50" fmla="*/ 257 w 1351"/>
                <a:gd name="T51" fmla="*/ 580 h 1367"/>
                <a:gd name="T52" fmla="*/ 322 w 1351"/>
                <a:gd name="T53" fmla="*/ 727 h 1367"/>
                <a:gd name="T54" fmla="*/ 329 w 1351"/>
                <a:gd name="T55" fmla="*/ 737 h 1367"/>
                <a:gd name="T56" fmla="*/ 244 w 1351"/>
                <a:gd name="T57" fmla="*/ 769 h 1367"/>
                <a:gd name="T58" fmla="*/ 272 w 1351"/>
                <a:gd name="T59" fmla="*/ 834 h 1367"/>
                <a:gd name="T60" fmla="*/ 275 w 1351"/>
                <a:gd name="T61" fmla="*/ 877 h 1367"/>
                <a:gd name="T62" fmla="*/ 310 w 1351"/>
                <a:gd name="T63" fmla="*/ 971 h 1367"/>
                <a:gd name="T64" fmla="*/ 379 w 1351"/>
                <a:gd name="T65" fmla="*/ 1007 h 1367"/>
                <a:gd name="T66" fmla="*/ 363 w 1351"/>
                <a:gd name="T67" fmla="*/ 1020 h 1367"/>
                <a:gd name="T68" fmla="*/ 412 w 1351"/>
                <a:gd name="T69" fmla="*/ 1030 h 1367"/>
                <a:gd name="T70" fmla="*/ 427 w 1351"/>
                <a:gd name="T71" fmla="*/ 1093 h 1367"/>
                <a:gd name="T72" fmla="*/ 481 w 1351"/>
                <a:gd name="T73" fmla="*/ 1229 h 1367"/>
                <a:gd name="T74" fmla="*/ 629 w 1351"/>
                <a:gd name="T75" fmla="*/ 1206 h 1367"/>
                <a:gd name="T76" fmla="*/ 680 w 1351"/>
                <a:gd name="T77" fmla="*/ 1060 h 1367"/>
                <a:gd name="T78" fmla="*/ 846 w 1351"/>
                <a:gd name="T79" fmla="*/ 1021 h 1367"/>
                <a:gd name="T80" fmla="*/ 967 w 1351"/>
                <a:gd name="T81" fmla="*/ 1104 h 1367"/>
                <a:gd name="T82" fmla="*/ 723 w 1351"/>
                <a:gd name="T83" fmla="*/ 869 h 1367"/>
                <a:gd name="T84" fmla="*/ 842 w 1351"/>
                <a:gd name="T85" fmla="*/ 760 h 1367"/>
                <a:gd name="T86" fmla="*/ 1022 w 1351"/>
                <a:gd name="T87" fmla="*/ 613 h 1367"/>
                <a:gd name="T88" fmla="*/ 1131 w 1351"/>
                <a:gd name="T89" fmla="*/ 515 h 1367"/>
                <a:gd name="T90" fmla="*/ 1278 w 1351"/>
                <a:gd name="T91" fmla="*/ 403 h 1367"/>
                <a:gd name="T92" fmla="*/ 1324 w 1351"/>
                <a:gd name="T93" fmla="*/ 336 h 1367"/>
                <a:gd name="T94" fmla="*/ 821 w 1351"/>
                <a:gd name="T95" fmla="*/ 676 h 1367"/>
                <a:gd name="T96" fmla="*/ 666 w 1351"/>
                <a:gd name="T97" fmla="*/ 825 h 1367"/>
                <a:gd name="T98" fmla="*/ 571 w 1351"/>
                <a:gd name="T99" fmla="*/ 621 h 1367"/>
                <a:gd name="T100" fmla="*/ 586 w 1351"/>
                <a:gd name="T101" fmla="*/ 551 h 1367"/>
                <a:gd name="T102" fmla="*/ 622 w 1351"/>
                <a:gd name="T103" fmla="*/ 503 h 1367"/>
                <a:gd name="T104" fmla="*/ 646 w 1351"/>
                <a:gd name="T105" fmla="*/ 509 h 1367"/>
                <a:gd name="T106" fmla="*/ 726 w 1351"/>
                <a:gd name="T107" fmla="*/ 536 h 1367"/>
                <a:gd name="T108" fmla="*/ 747 w 1351"/>
                <a:gd name="T109" fmla="*/ 616 h 1367"/>
                <a:gd name="T110" fmla="*/ 825 w 1351"/>
                <a:gd name="T111" fmla="*/ 575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51" h="1367">
                  <a:moveTo>
                    <a:pt x="1350" y="268"/>
                  </a:moveTo>
                  <a:cubicBezTo>
                    <a:pt x="1350" y="254"/>
                    <a:pt x="1335" y="235"/>
                    <a:pt x="1318" y="220"/>
                  </a:cubicBezTo>
                  <a:cubicBezTo>
                    <a:pt x="1316" y="217"/>
                    <a:pt x="1309" y="214"/>
                    <a:pt x="1307" y="211"/>
                  </a:cubicBezTo>
                  <a:cubicBezTo>
                    <a:pt x="1305" y="181"/>
                    <a:pt x="1300" y="178"/>
                    <a:pt x="1292" y="169"/>
                  </a:cubicBezTo>
                  <a:cubicBezTo>
                    <a:pt x="1284" y="160"/>
                    <a:pt x="1263" y="144"/>
                    <a:pt x="1260" y="141"/>
                  </a:cubicBezTo>
                  <a:cubicBezTo>
                    <a:pt x="1257" y="137"/>
                    <a:pt x="1252" y="129"/>
                    <a:pt x="1252" y="122"/>
                  </a:cubicBezTo>
                  <a:cubicBezTo>
                    <a:pt x="1252" y="115"/>
                    <a:pt x="1245" y="107"/>
                    <a:pt x="1242" y="105"/>
                  </a:cubicBezTo>
                  <a:cubicBezTo>
                    <a:pt x="1239" y="103"/>
                    <a:pt x="1238" y="97"/>
                    <a:pt x="1241" y="94"/>
                  </a:cubicBezTo>
                  <a:cubicBezTo>
                    <a:pt x="1244" y="91"/>
                    <a:pt x="1252" y="79"/>
                    <a:pt x="1252" y="71"/>
                  </a:cubicBezTo>
                  <a:cubicBezTo>
                    <a:pt x="1252" y="64"/>
                    <a:pt x="1265" y="53"/>
                    <a:pt x="1269" y="50"/>
                  </a:cubicBezTo>
                  <a:cubicBezTo>
                    <a:pt x="1273" y="47"/>
                    <a:pt x="1289" y="42"/>
                    <a:pt x="1298" y="41"/>
                  </a:cubicBezTo>
                  <a:cubicBezTo>
                    <a:pt x="1301" y="41"/>
                    <a:pt x="1309" y="31"/>
                    <a:pt x="1311" y="22"/>
                  </a:cubicBezTo>
                  <a:cubicBezTo>
                    <a:pt x="1314" y="13"/>
                    <a:pt x="1301" y="5"/>
                    <a:pt x="1285" y="3"/>
                  </a:cubicBezTo>
                  <a:cubicBezTo>
                    <a:pt x="1239" y="0"/>
                    <a:pt x="1225" y="13"/>
                    <a:pt x="1217" y="18"/>
                  </a:cubicBezTo>
                  <a:cubicBezTo>
                    <a:pt x="1209" y="23"/>
                    <a:pt x="1198" y="27"/>
                    <a:pt x="1188" y="27"/>
                  </a:cubicBezTo>
                  <a:cubicBezTo>
                    <a:pt x="1188" y="27"/>
                    <a:pt x="1183" y="24"/>
                    <a:pt x="1175" y="23"/>
                  </a:cubicBezTo>
                  <a:cubicBezTo>
                    <a:pt x="1175" y="23"/>
                    <a:pt x="1141" y="39"/>
                    <a:pt x="1136" y="45"/>
                  </a:cubicBezTo>
                  <a:cubicBezTo>
                    <a:pt x="1131" y="50"/>
                    <a:pt x="1129" y="65"/>
                    <a:pt x="1140" y="83"/>
                  </a:cubicBezTo>
                  <a:cubicBezTo>
                    <a:pt x="1151" y="100"/>
                    <a:pt x="1167" y="119"/>
                    <a:pt x="1183" y="167"/>
                  </a:cubicBezTo>
                  <a:cubicBezTo>
                    <a:pt x="1199" y="216"/>
                    <a:pt x="1204" y="228"/>
                    <a:pt x="1229" y="248"/>
                  </a:cubicBezTo>
                  <a:cubicBezTo>
                    <a:pt x="1229" y="248"/>
                    <a:pt x="1229" y="255"/>
                    <a:pt x="1227" y="258"/>
                  </a:cubicBezTo>
                  <a:cubicBezTo>
                    <a:pt x="1227" y="258"/>
                    <a:pt x="1224" y="263"/>
                    <a:pt x="1226" y="266"/>
                  </a:cubicBezTo>
                  <a:cubicBezTo>
                    <a:pt x="1235" y="271"/>
                    <a:pt x="1235" y="272"/>
                    <a:pt x="1237" y="275"/>
                  </a:cubicBezTo>
                  <a:cubicBezTo>
                    <a:pt x="1236" y="278"/>
                    <a:pt x="1237" y="279"/>
                    <a:pt x="1240" y="280"/>
                  </a:cubicBezTo>
                  <a:cubicBezTo>
                    <a:pt x="1240" y="280"/>
                    <a:pt x="1239" y="284"/>
                    <a:pt x="1238" y="284"/>
                  </a:cubicBezTo>
                  <a:cubicBezTo>
                    <a:pt x="1236" y="284"/>
                    <a:pt x="1230" y="288"/>
                    <a:pt x="1229" y="290"/>
                  </a:cubicBezTo>
                  <a:cubicBezTo>
                    <a:pt x="1227" y="292"/>
                    <a:pt x="1228" y="295"/>
                    <a:pt x="1232" y="299"/>
                  </a:cubicBezTo>
                  <a:cubicBezTo>
                    <a:pt x="1232" y="299"/>
                    <a:pt x="1220" y="307"/>
                    <a:pt x="1215" y="312"/>
                  </a:cubicBezTo>
                  <a:cubicBezTo>
                    <a:pt x="1210" y="317"/>
                    <a:pt x="1197" y="325"/>
                    <a:pt x="1191" y="327"/>
                  </a:cubicBezTo>
                  <a:cubicBezTo>
                    <a:pt x="1186" y="328"/>
                    <a:pt x="1180" y="337"/>
                    <a:pt x="1169" y="346"/>
                  </a:cubicBezTo>
                  <a:cubicBezTo>
                    <a:pt x="1157" y="355"/>
                    <a:pt x="1145" y="361"/>
                    <a:pt x="1136" y="362"/>
                  </a:cubicBezTo>
                  <a:cubicBezTo>
                    <a:pt x="1138" y="349"/>
                    <a:pt x="1136" y="337"/>
                    <a:pt x="1134" y="331"/>
                  </a:cubicBezTo>
                  <a:cubicBezTo>
                    <a:pt x="1133" y="325"/>
                    <a:pt x="1128" y="312"/>
                    <a:pt x="1127" y="306"/>
                  </a:cubicBezTo>
                  <a:cubicBezTo>
                    <a:pt x="1127" y="301"/>
                    <a:pt x="1121" y="294"/>
                    <a:pt x="1121" y="287"/>
                  </a:cubicBezTo>
                  <a:cubicBezTo>
                    <a:pt x="1121" y="279"/>
                    <a:pt x="1118" y="272"/>
                    <a:pt x="1115" y="268"/>
                  </a:cubicBezTo>
                  <a:cubicBezTo>
                    <a:pt x="1113" y="259"/>
                    <a:pt x="1100" y="203"/>
                    <a:pt x="1098" y="193"/>
                  </a:cubicBezTo>
                  <a:cubicBezTo>
                    <a:pt x="1095" y="184"/>
                    <a:pt x="1098" y="171"/>
                    <a:pt x="1100" y="154"/>
                  </a:cubicBezTo>
                  <a:cubicBezTo>
                    <a:pt x="1101" y="137"/>
                    <a:pt x="1096" y="116"/>
                    <a:pt x="1094" y="106"/>
                  </a:cubicBezTo>
                  <a:cubicBezTo>
                    <a:pt x="1092" y="95"/>
                    <a:pt x="1096" y="66"/>
                    <a:pt x="1097" y="57"/>
                  </a:cubicBezTo>
                  <a:cubicBezTo>
                    <a:pt x="1098" y="49"/>
                    <a:pt x="1077" y="45"/>
                    <a:pt x="1065" y="44"/>
                  </a:cubicBezTo>
                  <a:cubicBezTo>
                    <a:pt x="1052" y="44"/>
                    <a:pt x="1038" y="46"/>
                    <a:pt x="1035" y="53"/>
                  </a:cubicBezTo>
                  <a:cubicBezTo>
                    <a:pt x="1032" y="59"/>
                    <a:pt x="1033" y="89"/>
                    <a:pt x="1033" y="100"/>
                  </a:cubicBezTo>
                  <a:cubicBezTo>
                    <a:pt x="1033" y="111"/>
                    <a:pt x="1034" y="117"/>
                    <a:pt x="1036" y="124"/>
                  </a:cubicBezTo>
                  <a:cubicBezTo>
                    <a:pt x="1036" y="124"/>
                    <a:pt x="1035" y="142"/>
                    <a:pt x="1035" y="171"/>
                  </a:cubicBezTo>
                  <a:cubicBezTo>
                    <a:pt x="1035" y="171"/>
                    <a:pt x="1035" y="171"/>
                    <a:pt x="1033" y="172"/>
                  </a:cubicBezTo>
                  <a:cubicBezTo>
                    <a:pt x="1033" y="172"/>
                    <a:pt x="1031" y="176"/>
                    <a:pt x="1031" y="180"/>
                  </a:cubicBezTo>
                  <a:cubicBezTo>
                    <a:pt x="1031" y="181"/>
                    <a:pt x="1031" y="183"/>
                    <a:pt x="1034" y="186"/>
                  </a:cubicBezTo>
                  <a:cubicBezTo>
                    <a:pt x="1034" y="186"/>
                    <a:pt x="1034" y="189"/>
                    <a:pt x="1031" y="207"/>
                  </a:cubicBezTo>
                  <a:cubicBezTo>
                    <a:pt x="1029" y="225"/>
                    <a:pt x="1031" y="252"/>
                    <a:pt x="1030" y="273"/>
                  </a:cubicBezTo>
                  <a:cubicBezTo>
                    <a:pt x="1030" y="273"/>
                    <a:pt x="1026" y="281"/>
                    <a:pt x="1026" y="284"/>
                  </a:cubicBezTo>
                  <a:cubicBezTo>
                    <a:pt x="1026" y="287"/>
                    <a:pt x="1027" y="294"/>
                    <a:pt x="1028" y="297"/>
                  </a:cubicBezTo>
                  <a:cubicBezTo>
                    <a:pt x="1029" y="300"/>
                    <a:pt x="1034" y="312"/>
                    <a:pt x="1037" y="323"/>
                  </a:cubicBezTo>
                  <a:cubicBezTo>
                    <a:pt x="1038" y="328"/>
                    <a:pt x="1037" y="337"/>
                    <a:pt x="1037" y="353"/>
                  </a:cubicBezTo>
                  <a:cubicBezTo>
                    <a:pt x="1037" y="356"/>
                    <a:pt x="1036" y="358"/>
                    <a:pt x="1031" y="361"/>
                  </a:cubicBezTo>
                  <a:cubicBezTo>
                    <a:pt x="1021" y="368"/>
                    <a:pt x="997" y="381"/>
                    <a:pt x="992" y="388"/>
                  </a:cubicBezTo>
                  <a:cubicBezTo>
                    <a:pt x="987" y="396"/>
                    <a:pt x="971" y="417"/>
                    <a:pt x="970" y="430"/>
                  </a:cubicBezTo>
                  <a:cubicBezTo>
                    <a:pt x="970" y="430"/>
                    <a:pt x="954" y="427"/>
                    <a:pt x="940" y="425"/>
                  </a:cubicBezTo>
                  <a:cubicBezTo>
                    <a:pt x="926" y="424"/>
                    <a:pt x="887" y="417"/>
                    <a:pt x="874" y="417"/>
                  </a:cubicBezTo>
                  <a:cubicBezTo>
                    <a:pt x="874" y="417"/>
                    <a:pt x="865" y="414"/>
                    <a:pt x="856" y="413"/>
                  </a:cubicBezTo>
                  <a:cubicBezTo>
                    <a:pt x="851" y="402"/>
                    <a:pt x="840" y="384"/>
                    <a:pt x="831" y="376"/>
                  </a:cubicBezTo>
                  <a:cubicBezTo>
                    <a:pt x="823" y="369"/>
                    <a:pt x="814" y="366"/>
                    <a:pt x="787" y="373"/>
                  </a:cubicBezTo>
                  <a:cubicBezTo>
                    <a:pt x="761" y="381"/>
                    <a:pt x="729" y="399"/>
                    <a:pt x="715" y="412"/>
                  </a:cubicBezTo>
                  <a:cubicBezTo>
                    <a:pt x="701" y="425"/>
                    <a:pt x="687" y="429"/>
                    <a:pt x="674" y="432"/>
                  </a:cubicBezTo>
                  <a:cubicBezTo>
                    <a:pt x="674" y="432"/>
                    <a:pt x="670" y="430"/>
                    <a:pt x="669" y="430"/>
                  </a:cubicBezTo>
                  <a:cubicBezTo>
                    <a:pt x="668" y="430"/>
                    <a:pt x="663" y="432"/>
                    <a:pt x="659" y="434"/>
                  </a:cubicBezTo>
                  <a:cubicBezTo>
                    <a:pt x="652" y="434"/>
                    <a:pt x="646" y="436"/>
                    <a:pt x="642" y="439"/>
                  </a:cubicBezTo>
                  <a:cubicBezTo>
                    <a:pt x="635" y="439"/>
                    <a:pt x="630" y="435"/>
                    <a:pt x="622" y="432"/>
                  </a:cubicBezTo>
                  <a:cubicBezTo>
                    <a:pt x="622" y="432"/>
                    <a:pt x="620" y="426"/>
                    <a:pt x="620" y="423"/>
                  </a:cubicBezTo>
                  <a:cubicBezTo>
                    <a:pt x="620" y="420"/>
                    <a:pt x="614" y="421"/>
                    <a:pt x="612" y="423"/>
                  </a:cubicBezTo>
                  <a:cubicBezTo>
                    <a:pt x="611" y="425"/>
                    <a:pt x="611" y="429"/>
                    <a:pt x="607" y="430"/>
                  </a:cubicBezTo>
                  <a:cubicBezTo>
                    <a:pt x="604" y="429"/>
                    <a:pt x="586" y="414"/>
                    <a:pt x="578" y="414"/>
                  </a:cubicBezTo>
                  <a:cubicBezTo>
                    <a:pt x="570" y="414"/>
                    <a:pt x="555" y="422"/>
                    <a:pt x="531" y="441"/>
                  </a:cubicBezTo>
                  <a:cubicBezTo>
                    <a:pt x="531" y="441"/>
                    <a:pt x="500" y="446"/>
                    <a:pt x="387" y="476"/>
                  </a:cubicBezTo>
                  <a:cubicBezTo>
                    <a:pt x="387" y="476"/>
                    <a:pt x="369" y="438"/>
                    <a:pt x="347" y="413"/>
                  </a:cubicBezTo>
                  <a:cubicBezTo>
                    <a:pt x="326" y="387"/>
                    <a:pt x="297" y="364"/>
                    <a:pt x="280" y="356"/>
                  </a:cubicBezTo>
                  <a:cubicBezTo>
                    <a:pt x="262" y="347"/>
                    <a:pt x="205" y="328"/>
                    <a:pt x="170" y="320"/>
                  </a:cubicBezTo>
                  <a:cubicBezTo>
                    <a:pt x="164" y="318"/>
                    <a:pt x="159" y="318"/>
                    <a:pt x="163" y="325"/>
                  </a:cubicBezTo>
                  <a:cubicBezTo>
                    <a:pt x="172" y="339"/>
                    <a:pt x="227" y="369"/>
                    <a:pt x="245" y="381"/>
                  </a:cubicBezTo>
                  <a:cubicBezTo>
                    <a:pt x="263" y="394"/>
                    <a:pt x="285" y="402"/>
                    <a:pt x="301" y="416"/>
                  </a:cubicBezTo>
                  <a:cubicBezTo>
                    <a:pt x="316" y="430"/>
                    <a:pt x="323" y="460"/>
                    <a:pt x="348" y="520"/>
                  </a:cubicBezTo>
                  <a:cubicBezTo>
                    <a:pt x="348" y="520"/>
                    <a:pt x="324" y="526"/>
                    <a:pt x="246" y="546"/>
                  </a:cubicBezTo>
                  <a:cubicBezTo>
                    <a:pt x="244" y="540"/>
                    <a:pt x="244" y="540"/>
                    <a:pt x="244" y="540"/>
                  </a:cubicBezTo>
                  <a:cubicBezTo>
                    <a:pt x="236" y="539"/>
                    <a:pt x="236" y="539"/>
                    <a:pt x="236" y="539"/>
                  </a:cubicBezTo>
                  <a:cubicBezTo>
                    <a:pt x="236" y="534"/>
                    <a:pt x="236" y="534"/>
                    <a:pt x="236" y="534"/>
                  </a:cubicBezTo>
                  <a:cubicBezTo>
                    <a:pt x="27" y="589"/>
                    <a:pt x="27" y="589"/>
                    <a:pt x="27" y="589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0" y="622"/>
                    <a:pt x="3" y="672"/>
                    <a:pt x="2" y="676"/>
                  </a:cubicBezTo>
                  <a:cubicBezTo>
                    <a:pt x="1" y="680"/>
                    <a:pt x="2" y="686"/>
                    <a:pt x="3" y="688"/>
                  </a:cubicBezTo>
                  <a:cubicBezTo>
                    <a:pt x="5" y="691"/>
                    <a:pt x="15" y="695"/>
                    <a:pt x="24" y="696"/>
                  </a:cubicBezTo>
                  <a:cubicBezTo>
                    <a:pt x="34" y="696"/>
                    <a:pt x="46" y="690"/>
                    <a:pt x="48" y="688"/>
                  </a:cubicBezTo>
                  <a:cubicBezTo>
                    <a:pt x="51" y="687"/>
                    <a:pt x="57" y="687"/>
                    <a:pt x="63" y="687"/>
                  </a:cubicBezTo>
                  <a:cubicBezTo>
                    <a:pt x="63" y="687"/>
                    <a:pt x="64" y="683"/>
                    <a:pt x="64" y="679"/>
                  </a:cubicBezTo>
                  <a:cubicBezTo>
                    <a:pt x="63" y="677"/>
                    <a:pt x="56" y="675"/>
                    <a:pt x="60" y="671"/>
                  </a:cubicBezTo>
                  <a:cubicBezTo>
                    <a:pt x="67" y="667"/>
                    <a:pt x="66" y="657"/>
                    <a:pt x="66" y="652"/>
                  </a:cubicBezTo>
                  <a:cubicBezTo>
                    <a:pt x="71" y="634"/>
                    <a:pt x="71" y="634"/>
                    <a:pt x="71" y="634"/>
                  </a:cubicBezTo>
                  <a:cubicBezTo>
                    <a:pt x="71" y="634"/>
                    <a:pt x="94" y="629"/>
                    <a:pt x="111" y="624"/>
                  </a:cubicBezTo>
                  <a:cubicBezTo>
                    <a:pt x="127" y="618"/>
                    <a:pt x="144" y="611"/>
                    <a:pt x="154" y="604"/>
                  </a:cubicBezTo>
                  <a:cubicBezTo>
                    <a:pt x="154" y="604"/>
                    <a:pt x="152" y="604"/>
                    <a:pt x="216" y="589"/>
                  </a:cubicBezTo>
                  <a:cubicBezTo>
                    <a:pt x="217" y="590"/>
                    <a:pt x="217" y="590"/>
                    <a:pt x="217" y="590"/>
                  </a:cubicBezTo>
                  <a:cubicBezTo>
                    <a:pt x="217" y="590"/>
                    <a:pt x="229" y="590"/>
                    <a:pt x="236" y="590"/>
                  </a:cubicBezTo>
                  <a:cubicBezTo>
                    <a:pt x="236" y="590"/>
                    <a:pt x="237" y="598"/>
                    <a:pt x="246" y="597"/>
                  </a:cubicBezTo>
                  <a:cubicBezTo>
                    <a:pt x="246" y="597"/>
                    <a:pt x="246" y="597"/>
                    <a:pt x="247" y="593"/>
                  </a:cubicBezTo>
                  <a:cubicBezTo>
                    <a:pt x="247" y="593"/>
                    <a:pt x="247" y="593"/>
                    <a:pt x="249" y="593"/>
                  </a:cubicBezTo>
                  <a:cubicBezTo>
                    <a:pt x="258" y="592"/>
                    <a:pt x="257" y="586"/>
                    <a:pt x="257" y="580"/>
                  </a:cubicBezTo>
                  <a:cubicBezTo>
                    <a:pt x="257" y="580"/>
                    <a:pt x="297" y="569"/>
                    <a:pt x="359" y="554"/>
                  </a:cubicBezTo>
                  <a:cubicBezTo>
                    <a:pt x="359" y="598"/>
                    <a:pt x="353" y="613"/>
                    <a:pt x="350" y="625"/>
                  </a:cubicBezTo>
                  <a:cubicBezTo>
                    <a:pt x="347" y="636"/>
                    <a:pt x="325" y="665"/>
                    <a:pt x="322" y="680"/>
                  </a:cubicBezTo>
                  <a:cubicBezTo>
                    <a:pt x="319" y="695"/>
                    <a:pt x="320" y="705"/>
                    <a:pt x="322" y="727"/>
                  </a:cubicBezTo>
                  <a:cubicBezTo>
                    <a:pt x="322" y="727"/>
                    <a:pt x="324" y="727"/>
                    <a:pt x="326" y="725"/>
                  </a:cubicBezTo>
                  <a:cubicBezTo>
                    <a:pt x="326" y="723"/>
                    <a:pt x="330" y="714"/>
                    <a:pt x="342" y="699"/>
                  </a:cubicBezTo>
                  <a:cubicBezTo>
                    <a:pt x="342" y="699"/>
                    <a:pt x="351" y="705"/>
                    <a:pt x="351" y="706"/>
                  </a:cubicBezTo>
                  <a:cubicBezTo>
                    <a:pt x="352" y="707"/>
                    <a:pt x="339" y="723"/>
                    <a:pt x="329" y="737"/>
                  </a:cubicBezTo>
                  <a:cubicBezTo>
                    <a:pt x="329" y="737"/>
                    <a:pt x="321" y="737"/>
                    <a:pt x="318" y="737"/>
                  </a:cubicBezTo>
                  <a:cubicBezTo>
                    <a:pt x="315" y="724"/>
                    <a:pt x="303" y="724"/>
                    <a:pt x="298" y="725"/>
                  </a:cubicBezTo>
                  <a:cubicBezTo>
                    <a:pt x="293" y="725"/>
                    <a:pt x="285" y="732"/>
                    <a:pt x="286" y="747"/>
                  </a:cubicBezTo>
                  <a:cubicBezTo>
                    <a:pt x="286" y="747"/>
                    <a:pt x="261" y="759"/>
                    <a:pt x="244" y="769"/>
                  </a:cubicBezTo>
                  <a:cubicBezTo>
                    <a:pt x="228" y="780"/>
                    <a:pt x="223" y="801"/>
                    <a:pt x="225" y="815"/>
                  </a:cubicBezTo>
                  <a:cubicBezTo>
                    <a:pt x="227" y="830"/>
                    <a:pt x="245" y="837"/>
                    <a:pt x="251" y="837"/>
                  </a:cubicBezTo>
                  <a:cubicBezTo>
                    <a:pt x="258" y="837"/>
                    <a:pt x="263" y="837"/>
                    <a:pt x="272" y="830"/>
                  </a:cubicBezTo>
                  <a:cubicBezTo>
                    <a:pt x="272" y="834"/>
                    <a:pt x="272" y="834"/>
                    <a:pt x="272" y="834"/>
                  </a:cubicBezTo>
                  <a:cubicBezTo>
                    <a:pt x="270" y="837"/>
                    <a:pt x="270" y="837"/>
                    <a:pt x="270" y="837"/>
                  </a:cubicBezTo>
                  <a:cubicBezTo>
                    <a:pt x="270" y="841"/>
                    <a:pt x="270" y="841"/>
                    <a:pt x="270" y="841"/>
                  </a:cubicBezTo>
                  <a:cubicBezTo>
                    <a:pt x="275" y="845"/>
                    <a:pt x="275" y="845"/>
                    <a:pt x="275" y="845"/>
                  </a:cubicBezTo>
                  <a:cubicBezTo>
                    <a:pt x="275" y="845"/>
                    <a:pt x="274" y="860"/>
                    <a:pt x="275" y="877"/>
                  </a:cubicBezTo>
                  <a:cubicBezTo>
                    <a:pt x="275" y="877"/>
                    <a:pt x="273" y="883"/>
                    <a:pt x="273" y="885"/>
                  </a:cubicBezTo>
                  <a:cubicBezTo>
                    <a:pt x="273" y="885"/>
                    <a:pt x="275" y="886"/>
                    <a:pt x="277" y="887"/>
                  </a:cubicBezTo>
                  <a:cubicBezTo>
                    <a:pt x="286" y="911"/>
                    <a:pt x="300" y="929"/>
                    <a:pt x="328" y="960"/>
                  </a:cubicBezTo>
                  <a:cubicBezTo>
                    <a:pt x="310" y="971"/>
                    <a:pt x="310" y="971"/>
                    <a:pt x="310" y="971"/>
                  </a:cubicBezTo>
                  <a:cubicBezTo>
                    <a:pt x="313" y="976"/>
                    <a:pt x="313" y="976"/>
                    <a:pt x="313" y="976"/>
                  </a:cubicBezTo>
                  <a:cubicBezTo>
                    <a:pt x="313" y="976"/>
                    <a:pt x="321" y="970"/>
                    <a:pt x="332" y="963"/>
                  </a:cubicBezTo>
                  <a:cubicBezTo>
                    <a:pt x="339" y="972"/>
                    <a:pt x="362" y="999"/>
                    <a:pt x="381" y="1005"/>
                  </a:cubicBezTo>
                  <a:cubicBezTo>
                    <a:pt x="379" y="1007"/>
                    <a:pt x="379" y="1007"/>
                    <a:pt x="379" y="1007"/>
                  </a:cubicBezTo>
                  <a:cubicBezTo>
                    <a:pt x="361" y="1009"/>
                    <a:pt x="361" y="1009"/>
                    <a:pt x="361" y="1009"/>
                  </a:cubicBezTo>
                  <a:cubicBezTo>
                    <a:pt x="361" y="1012"/>
                    <a:pt x="361" y="1012"/>
                    <a:pt x="361" y="1012"/>
                  </a:cubicBezTo>
                  <a:cubicBezTo>
                    <a:pt x="361" y="1012"/>
                    <a:pt x="362" y="1012"/>
                    <a:pt x="378" y="1011"/>
                  </a:cubicBezTo>
                  <a:cubicBezTo>
                    <a:pt x="378" y="1011"/>
                    <a:pt x="376" y="1013"/>
                    <a:pt x="363" y="1020"/>
                  </a:cubicBezTo>
                  <a:cubicBezTo>
                    <a:pt x="363" y="1022"/>
                    <a:pt x="363" y="1022"/>
                    <a:pt x="363" y="1022"/>
                  </a:cubicBezTo>
                  <a:cubicBezTo>
                    <a:pt x="368" y="1023"/>
                    <a:pt x="368" y="1023"/>
                    <a:pt x="368" y="1023"/>
                  </a:cubicBezTo>
                  <a:cubicBezTo>
                    <a:pt x="368" y="1023"/>
                    <a:pt x="379" y="1017"/>
                    <a:pt x="389" y="1013"/>
                  </a:cubicBezTo>
                  <a:cubicBezTo>
                    <a:pt x="389" y="1013"/>
                    <a:pt x="409" y="1027"/>
                    <a:pt x="412" y="1030"/>
                  </a:cubicBezTo>
                  <a:cubicBezTo>
                    <a:pt x="416" y="1033"/>
                    <a:pt x="414" y="1040"/>
                    <a:pt x="412" y="1043"/>
                  </a:cubicBezTo>
                  <a:cubicBezTo>
                    <a:pt x="410" y="1045"/>
                    <a:pt x="406" y="1052"/>
                    <a:pt x="411" y="1057"/>
                  </a:cubicBezTo>
                  <a:cubicBezTo>
                    <a:pt x="416" y="1064"/>
                    <a:pt x="425" y="1074"/>
                    <a:pt x="427" y="1077"/>
                  </a:cubicBezTo>
                  <a:cubicBezTo>
                    <a:pt x="428" y="1079"/>
                    <a:pt x="427" y="1088"/>
                    <a:pt x="427" y="1093"/>
                  </a:cubicBezTo>
                  <a:cubicBezTo>
                    <a:pt x="427" y="1098"/>
                    <a:pt x="437" y="1102"/>
                    <a:pt x="446" y="1102"/>
                  </a:cubicBezTo>
                  <a:cubicBezTo>
                    <a:pt x="446" y="1102"/>
                    <a:pt x="464" y="1159"/>
                    <a:pt x="483" y="1205"/>
                  </a:cubicBezTo>
                  <a:cubicBezTo>
                    <a:pt x="483" y="1205"/>
                    <a:pt x="481" y="1208"/>
                    <a:pt x="479" y="1211"/>
                  </a:cubicBezTo>
                  <a:cubicBezTo>
                    <a:pt x="477" y="1215"/>
                    <a:pt x="481" y="1223"/>
                    <a:pt x="481" y="1229"/>
                  </a:cubicBezTo>
                  <a:cubicBezTo>
                    <a:pt x="481" y="1234"/>
                    <a:pt x="495" y="1262"/>
                    <a:pt x="497" y="1267"/>
                  </a:cubicBezTo>
                  <a:cubicBezTo>
                    <a:pt x="499" y="1272"/>
                    <a:pt x="502" y="1276"/>
                    <a:pt x="507" y="1295"/>
                  </a:cubicBezTo>
                  <a:cubicBezTo>
                    <a:pt x="515" y="1330"/>
                    <a:pt x="567" y="1367"/>
                    <a:pt x="615" y="1343"/>
                  </a:cubicBezTo>
                  <a:cubicBezTo>
                    <a:pt x="673" y="1310"/>
                    <a:pt x="674" y="1252"/>
                    <a:pt x="629" y="1206"/>
                  </a:cubicBezTo>
                  <a:cubicBezTo>
                    <a:pt x="584" y="1159"/>
                    <a:pt x="549" y="1080"/>
                    <a:pt x="539" y="1063"/>
                  </a:cubicBezTo>
                  <a:cubicBezTo>
                    <a:pt x="565" y="1031"/>
                    <a:pt x="571" y="1015"/>
                    <a:pt x="575" y="995"/>
                  </a:cubicBezTo>
                  <a:cubicBezTo>
                    <a:pt x="575" y="995"/>
                    <a:pt x="589" y="994"/>
                    <a:pt x="614" y="992"/>
                  </a:cubicBezTo>
                  <a:cubicBezTo>
                    <a:pt x="614" y="992"/>
                    <a:pt x="634" y="1014"/>
                    <a:pt x="680" y="1060"/>
                  </a:cubicBezTo>
                  <a:cubicBezTo>
                    <a:pt x="688" y="1066"/>
                    <a:pt x="690" y="1067"/>
                    <a:pt x="703" y="1067"/>
                  </a:cubicBezTo>
                  <a:cubicBezTo>
                    <a:pt x="703" y="1067"/>
                    <a:pt x="707" y="1068"/>
                    <a:pt x="716" y="1068"/>
                  </a:cubicBezTo>
                  <a:cubicBezTo>
                    <a:pt x="731" y="1068"/>
                    <a:pt x="796" y="1050"/>
                    <a:pt x="837" y="1036"/>
                  </a:cubicBezTo>
                  <a:cubicBezTo>
                    <a:pt x="842" y="1035"/>
                    <a:pt x="846" y="1026"/>
                    <a:pt x="846" y="1021"/>
                  </a:cubicBezTo>
                  <a:cubicBezTo>
                    <a:pt x="879" y="1035"/>
                    <a:pt x="885" y="1053"/>
                    <a:pt x="889" y="1059"/>
                  </a:cubicBezTo>
                  <a:cubicBezTo>
                    <a:pt x="893" y="1065"/>
                    <a:pt x="896" y="1066"/>
                    <a:pt x="901" y="1068"/>
                  </a:cubicBezTo>
                  <a:cubicBezTo>
                    <a:pt x="907" y="1070"/>
                    <a:pt x="942" y="1096"/>
                    <a:pt x="968" y="1110"/>
                  </a:cubicBezTo>
                  <a:cubicBezTo>
                    <a:pt x="969" y="1111"/>
                    <a:pt x="970" y="1109"/>
                    <a:pt x="967" y="1104"/>
                  </a:cubicBezTo>
                  <a:cubicBezTo>
                    <a:pt x="906" y="1029"/>
                    <a:pt x="866" y="988"/>
                    <a:pt x="833" y="956"/>
                  </a:cubicBezTo>
                  <a:cubicBezTo>
                    <a:pt x="838" y="950"/>
                    <a:pt x="830" y="944"/>
                    <a:pt x="826" y="939"/>
                  </a:cubicBezTo>
                  <a:cubicBezTo>
                    <a:pt x="822" y="935"/>
                    <a:pt x="772" y="904"/>
                    <a:pt x="729" y="875"/>
                  </a:cubicBezTo>
                  <a:cubicBezTo>
                    <a:pt x="728" y="874"/>
                    <a:pt x="725" y="872"/>
                    <a:pt x="723" y="869"/>
                  </a:cubicBezTo>
                  <a:cubicBezTo>
                    <a:pt x="725" y="865"/>
                    <a:pt x="727" y="858"/>
                    <a:pt x="728" y="854"/>
                  </a:cubicBezTo>
                  <a:cubicBezTo>
                    <a:pt x="728" y="853"/>
                    <a:pt x="737" y="848"/>
                    <a:pt x="743" y="844"/>
                  </a:cubicBezTo>
                  <a:cubicBezTo>
                    <a:pt x="799" y="805"/>
                    <a:pt x="822" y="777"/>
                    <a:pt x="833" y="760"/>
                  </a:cubicBezTo>
                  <a:cubicBezTo>
                    <a:pt x="834" y="759"/>
                    <a:pt x="836" y="760"/>
                    <a:pt x="842" y="760"/>
                  </a:cubicBezTo>
                  <a:cubicBezTo>
                    <a:pt x="842" y="760"/>
                    <a:pt x="858" y="731"/>
                    <a:pt x="862" y="725"/>
                  </a:cubicBezTo>
                  <a:cubicBezTo>
                    <a:pt x="866" y="719"/>
                    <a:pt x="879" y="707"/>
                    <a:pt x="901" y="673"/>
                  </a:cubicBezTo>
                  <a:cubicBezTo>
                    <a:pt x="903" y="671"/>
                    <a:pt x="918" y="661"/>
                    <a:pt x="937" y="642"/>
                  </a:cubicBezTo>
                  <a:cubicBezTo>
                    <a:pt x="975" y="634"/>
                    <a:pt x="1000" y="623"/>
                    <a:pt x="1022" y="613"/>
                  </a:cubicBezTo>
                  <a:cubicBezTo>
                    <a:pt x="1044" y="603"/>
                    <a:pt x="1057" y="582"/>
                    <a:pt x="1067" y="571"/>
                  </a:cubicBezTo>
                  <a:cubicBezTo>
                    <a:pt x="1091" y="561"/>
                    <a:pt x="1097" y="554"/>
                    <a:pt x="1097" y="548"/>
                  </a:cubicBezTo>
                  <a:cubicBezTo>
                    <a:pt x="1097" y="539"/>
                    <a:pt x="1100" y="536"/>
                    <a:pt x="1106" y="531"/>
                  </a:cubicBezTo>
                  <a:cubicBezTo>
                    <a:pt x="1123" y="531"/>
                    <a:pt x="1125" y="525"/>
                    <a:pt x="1131" y="515"/>
                  </a:cubicBezTo>
                  <a:cubicBezTo>
                    <a:pt x="1141" y="511"/>
                    <a:pt x="1148" y="503"/>
                    <a:pt x="1152" y="499"/>
                  </a:cubicBezTo>
                  <a:cubicBezTo>
                    <a:pt x="1156" y="494"/>
                    <a:pt x="1170" y="483"/>
                    <a:pt x="1178" y="479"/>
                  </a:cubicBezTo>
                  <a:cubicBezTo>
                    <a:pt x="1186" y="475"/>
                    <a:pt x="1213" y="460"/>
                    <a:pt x="1220" y="453"/>
                  </a:cubicBezTo>
                  <a:cubicBezTo>
                    <a:pt x="1227" y="447"/>
                    <a:pt x="1264" y="414"/>
                    <a:pt x="1278" y="403"/>
                  </a:cubicBezTo>
                  <a:cubicBezTo>
                    <a:pt x="1280" y="399"/>
                    <a:pt x="1283" y="389"/>
                    <a:pt x="1286" y="384"/>
                  </a:cubicBezTo>
                  <a:cubicBezTo>
                    <a:pt x="1295" y="370"/>
                    <a:pt x="1309" y="363"/>
                    <a:pt x="1315" y="360"/>
                  </a:cubicBezTo>
                  <a:cubicBezTo>
                    <a:pt x="1320" y="357"/>
                    <a:pt x="1323" y="354"/>
                    <a:pt x="1324" y="347"/>
                  </a:cubicBezTo>
                  <a:cubicBezTo>
                    <a:pt x="1324" y="347"/>
                    <a:pt x="1321" y="340"/>
                    <a:pt x="1324" y="336"/>
                  </a:cubicBezTo>
                  <a:cubicBezTo>
                    <a:pt x="1326" y="333"/>
                    <a:pt x="1335" y="325"/>
                    <a:pt x="1338" y="319"/>
                  </a:cubicBezTo>
                  <a:cubicBezTo>
                    <a:pt x="1348" y="301"/>
                    <a:pt x="1351" y="282"/>
                    <a:pt x="1350" y="268"/>
                  </a:cubicBezTo>
                  <a:close/>
                  <a:moveTo>
                    <a:pt x="835" y="634"/>
                  </a:moveTo>
                  <a:cubicBezTo>
                    <a:pt x="835" y="649"/>
                    <a:pt x="829" y="662"/>
                    <a:pt x="821" y="676"/>
                  </a:cubicBezTo>
                  <a:cubicBezTo>
                    <a:pt x="813" y="690"/>
                    <a:pt x="798" y="716"/>
                    <a:pt x="779" y="737"/>
                  </a:cubicBezTo>
                  <a:cubicBezTo>
                    <a:pt x="761" y="758"/>
                    <a:pt x="745" y="784"/>
                    <a:pt x="729" y="799"/>
                  </a:cubicBezTo>
                  <a:cubicBezTo>
                    <a:pt x="713" y="813"/>
                    <a:pt x="701" y="823"/>
                    <a:pt x="699" y="825"/>
                  </a:cubicBezTo>
                  <a:cubicBezTo>
                    <a:pt x="678" y="826"/>
                    <a:pt x="666" y="825"/>
                    <a:pt x="666" y="825"/>
                  </a:cubicBezTo>
                  <a:cubicBezTo>
                    <a:pt x="656" y="819"/>
                    <a:pt x="652" y="811"/>
                    <a:pt x="645" y="799"/>
                  </a:cubicBezTo>
                  <a:cubicBezTo>
                    <a:pt x="638" y="786"/>
                    <a:pt x="607" y="730"/>
                    <a:pt x="601" y="703"/>
                  </a:cubicBezTo>
                  <a:cubicBezTo>
                    <a:pt x="595" y="676"/>
                    <a:pt x="580" y="628"/>
                    <a:pt x="573" y="620"/>
                  </a:cubicBezTo>
                  <a:cubicBezTo>
                    <a:pt x="571" y="621"/>
                    <a:pt x="571" y="621"/>
                    <a:pt x="571" y="621"/>
                  </a:cubicBezTo>
                  <a:cubicBezTo>
                    <a:pt x="570" y="606"/>
                    <a:pt x="571" y="605"/>
                    <a:pt x="571" y="605"/>
                  </a:cubicBezTo>
                  <a:cubicBezTo>
                    <a:pt x="577" y="600"/>
                    <a:pt x="578" y="599"/>
                    <a:pt x="578" y="599"/>
                  </a:cubicBezTo>
                  <a:cubicBezTo>
                    <a:pt x="578" y="593"/>
                    <a:pt x="579" y="585"/>
                    <a:pt x="575" y="581"/>
                  </a:cubicBezTo>
                  <a:cubicBezTo>
                    <a:pt x="580" y="573"/>
                    <a:pt x="586" y="561"/>
                    <a:pt x="586" y="551"/>
                  </a:cubicBezTo>
                  <a:cubicBezTo>
                    <a:pt x="586" y="541"/>
                    <a:pt x="587" y="530"/>
                    <a:pt x="570" y="511"/>
                  </a:cubicBezTo>
                  <a:cubicBezTo>
                    <a:pt x="581" y="510"/>
                    <a:pt x="593" y="507"/>
                    <a:pt x="595" y="503"/>
                  </a:cubicBezTo>
                  <a:cubicBezTo>
                    <a:pt x="598" y="500"/>
                    <a:pt x="609" y="498"/>
                    <a:pt x="612" y="500"/>
                  </a:cubicBezTo>
                  <a:cubicBezTo>
                    <a:pt x="615" y="503"/>
                    <a:pt x="621" y="503"/>
                    <a:pt x="622" y="503"/>
                  </a:cubicBezTo>
                  <a:cubicBezTo>
                    <a:pt x="623" y="503"/>
                    <a:pt x="628" y="494"/>
                    <a:pt x="632" y="496"/>
                  </a:cubicBezTo>
                  <a:cubicBezTo>
                    <a:pt x="636" y="499"/>
                    <a:pt x="641" y="501"/>
                    <a:pt x="646" y="498"/>
                  </a:cubicBezTo>
                  <a:cubicBezTo>
                    <a:pt x="657" y="490"/>
                    <a:pt x="666" y="481"/>
                    <a:pt x="674" y="480"/>
                  </a:cubicBezTo>
                  <a:cubicBezTo>
                    <a:pt x="665" y="490"/>
                    <a:pt x="646" y="509"/>
                    <a:pt x="646" y="509"/>
                  </a:cubicBezTo>
                  <a:cubicBezTo>
                    <a:pt x="645" y="512"/>
                    <a:pt x="647" y="519"/>
                    <a:pt x="649" y="523"/>
                  </a:cubicBezTo>
                  <a:cubicBezTo>
                    <a:pt x="651" y="527"/>
                    <a:pt x="660" y="538"/>
                    <a:pt x="680" y="545"/>
                  </a:cubicBezTo>
                  <a:cubicBezTo>
                    <a:pt x="687" y="548"/>
                    <a:pt x="708" y="537"/>
                    <a:pt x="712" y="536"/>
                  </a:cubicBezTo>
                  <a:cubicBezTo>
                    <a:pt x="716" y="535"/>
                    <a:pt x="723" y="534"/>
                    <a:pt x="726" y="536"/>
                  </a:cubicBezTo>
                  <a:cubicBezTo>
                    <a:pt x="728" y="538"/>
                    <a:pt x="738" y="545"/>
                    <a:pt x="738" y="545"/>
                  </a:cubicBezTo>
                  <a:cubicBezTo>
                    <a:pt x="734" y="551"/>
                    <a:pt x="723" y="569"/>
                    <a:pt x="722" y="573"/>
                  </a:cubicBezTo>
                  <a:cubicBezTo>
                    <a:pt x="722" y="577"/>
                    <a:pt x="720" y="586"/>
                    <a:pt x="723" y="593"/>
                  </a:cubicBezTo>
                  <a:cubicBezTo>
                    <a:pt x="735" y="606"/>
                    <a:pt x="747" y="616"/>
                    <a:pt x="747" y="616"/>
                  </a:cubicBezTo>
                  <a:cubicBezTo>
                    <a:pt x="760" y="617"/>
                    <a:pt x="768" y="617"/>
                    <a:pt x="775" y="613"/>
                  </a:cubicBezTo>
                  <a:cubicBezTo>
                    <a:pt x="783" y="610"/>
                    <a:pt x="821" y="577"/>
                    <a:pt x="821" y="577"/>
                  </a:cubicBezTo>
                  <a:cubicBezTo>
                    <a:pt x="824" y="574"/>
                    <a:pt x="824" y="574"/>
                    <a:pt x="824" y="574"/>
                  </a:cubicBezTo>
                  <a:cubicBezTo>
                    <a:pt x="825" y="575"/>
                    <a:pt x="825" y="575"/>
                    <a:pt x="825" y="575"/>
                  </a:cubicBezTo>
                  <a:cubicBezTo>
                    <a:pt x="825" y="575"/>
                    <a:pt x="837" y="589"/>
                    <a:pt x="841" y="591"/>
                  </a:cubicBezTo>
                  <a:cubicBezTo>
                    <a:pt x="840" y="598"/>
                    <a:pt x="835" y="618"/>
                    <a:pt x="835" y="6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Freeform 22">
            <a:extLst>
              <a:ext uri="{FF2B5EF4-FFF2-40B4-BE49-F238E27FC236}">
                <a16:creationId xmlns:a16="http://schemas.microsoft.com/office/drawing/2014/main" id="{46175B3D-2987-48BE-A294-49A68E05B62C}"/>
              </a:ext>
            </a:extLst>
          </p:cNvPr>
          <p:cNvSpPr>
            <a:spLocks noEditPoints="1"/>
          </p:cNvSpPr>
          <p:nvPr/>
        </p:nvSpPr>
        <p:spPr bwMode="auto">
          <a:xfrm>
            <a:off x="377710" y="3560555"/>
            <a:ext cx="1595907" cy="1832694"/>
          </a:xfrm>
          <a:custGeom>
            <a:avLst/>
            <a:gdLst>
              <a:gd name="T0" fmla="*/ 100 w 348"/>
              <a:gd name="T1" fmla="*/ 95 h 400"/>
              <a:gd name="T2" fmla="*/ 0 w 348"/>
              <a:gd name="T3" fmla="*/ 166 h 400"/>
              <a:gd name="T4" fmla="*/ 135 w 348"/>
              <a:gd name="T5" fmla="*/ 104 h 400"/>
              <a:gd name="T6" fmla="*/ 130 w 348"/>
              <a:gd name="T7" fmla="*/ 144 h 400"/>
              <a:gd name="T8" fmla="*/ 118 w 348"/>
              <a:gd name="T9" fmla="*/ 212 h 400"/>
              <a:gd name="T10" fmla="*/ 131 w 348"/>
              <a:gd name="T11" fmla="*/ 267 h 400"/>
              <a:gd name="T12" fmla="*/ 148 w 348"/>
              <a:gd name="T13" fmla="*/ 296 h 400"/>
              <a:gd name="T14" fmla="*/ 180 w 348"/>
              <a:gd name="T15" fmla="*/ 369 h 400"/>
              <a:gd name="T16" fmla="*/ 174 w 348"/>
              <a:gd name="T17" fmla="*/ 395 h 400"/>
              <a:gd name="T18" fmla="*/ 208 w 348"/>
              <a:gd name="T19" fmla="*/ 378 h 400"/>
              <a:gd name="T20" fmla="*/ 195 w 348"/>
              <a:gd name="T21" fmla="*/ 346 h 400"/>
              <a:gd name="T22" fmla="*/ 181 w 348"/>
              <a:gd name="T23" fmla="*/ 267 h 400"/>
              <a:gd name="T24" fmla="*/ 191 w 348"/>
              <a:gd name="T25" fmla="*/ 259 h 400"/>
              <a:gd name="T26" fmla="*/ 220 w 348"/>
              <a:gd name="T27" fmla="*/ 280 h 400"/>
              <a:gd name="T28" fmla="*/ 243 w 348"/>
              <a:gd name="T29" fmla="*/ 297 h 400"/>
              <a:gd name="T30" fmla="*/ 306 w 348"/>
              <a:gd name="T31" fmla="*/ 362 h 400"/>
              <a:gd name="T32" fmla="*/ 336 w 348"/>
              <a:gd name="T33" fmla="*/ 359 h 400"/>
              <a:gd name="T34" fmla="*/ 295 w 348"/>
              <a:gd name="T35" fmla="*/ 320 h 400"/>
              <a:gd name="T36" fmla="*/ 257 w 348"/>
              <a:gd name="T37" fmla="*/ 271 h 400"/>
              <a:gd name="T38" fmla="*/ 248 w 348"/>
              <a:gd name="T39" fmla="*/ 263 h 400"/>
              <a:gd name="T40" fmla="*/ 236 w 348"/>
              <a:gd name="T41" fmla="*/ 218 h 400"/>
              <a:gd name="T42" fmla="*/ 214 w 348"/>
              <a:gd name="T43" fmla="*/ 171 h 400"/>
              <a:gd name="T44" fmla="*/ 220 w 348"/>
              <a:gd name="T45" fmla="*/ 140 h 400"/>
              <a:gd name="T46" fmla="*/ 241 w 348"/>
              <a:gd name="T47" fmla="*/ 131 h 400"/>
              <a:gd name="T48" fmla="*/ 249 w 348"/>
              <a:gd name="T49" fmla="*/ 133 h 400"/>
              <a:gd name="T50" fmla="*/ 311 w 348"/>
              <a:gd name="T51" fmla="*/ 155 h 400"/>
              <a:gd name="T52" fmla="*/ 330 w 348"/>
              <a:gd name="T53" fmla="*/ 157 h 400"/>
              <a:gd name="T54" fmla="*/ 342 w 348"/>
              <a:gd name="T55" fmla="*/ 161 h 400"/>
              <a:gd name="T56" fmla="*/ 348 w 348"/>
              <a:gd name="T57" fmla="*/ 156 h 400"/>
              <a:gd name="T58" fmla="*/ 341 w 348"/>
              <a:gd name="T59" fmla="*/ 147 h 400"/>
              <a:gd name="T60" fmla="*/ 316 w 348"/>
              <a:gd name="T61" fmla="*/ 144 h 400"/>
              <a:gd name="T62" fmla="*/ 269 w 348"/>
              <a:gd name="T63" fmla="*/ 115 h 400"/>
              <a:gd name="T64" fmla="*/ 252 w 348"/>
              <a:gd name="T65" fmla="*/ 86 h 400"/>
              <a:gd name="T66" fmla="*/ 223 w 348"/>
              <a:gd name="T67" fmla="*/ 64 h 400"/>
              <a:gd name="T68" fmla="*/ 227 w 348"/>
              <a:gd name="T69" fmla="*/ 35 h 400"/>
              <a:gd name="T70" fmla="*/ 184 w 348"/>
              <a:gd name="T71" fmla="*/ 29 h 400"/>
              <a:gd name="T72" fmla="*/ 266 w 348"/>
              <a:gd name="T73" fmla="*/ 340 h 400"/>
              <a:gd name="T74" fmla="*/ 266 w 348"/>
              <a:gd name="T75" fmla="*/ 395 h 400"/>
              <a:gd name="T76" fmla="*/ 266 w 348"/>
              <a:gd name="T77" fmla="*/ 34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400">
                <a:moveTo>
                  <a:pt x="182" y="51"/>
                </a:moveTo>
                <a:cubicBezTo>
                  <a:pt x="151" y="51"/>
                  <a:pt x="121" y="74"/>
                  <a:pt x="100" y="95"/>
                </a:cubicBezTo>
                <a:cubicBezTo>
                  <a:pt x="76" y="119"/>
                  <a:pt x="45" y="124"/>
                  <a:pt x="19" y="150"/>
                </a:cubicBezTo>
                <a:cubicBezTo>
                  <a:pt x="14" y="155"/>
                  <a:pt x="0" y="157"/>
                  <a:pt x="0" y="166"/>
                </a:cubicBezTo>
                <a:cubicBezTo>
                  <a:pt x="0" y="181"/>
                  <a:pt x="30" y="167"/>
                  <a:pt x="33" y="161"/>
                </a:cubicBezTo>
                <a:cubicBezTo>
                  <a:pt x="47" y="133"/>
                  <a:pt x="112" y="127"/>
                  <a:pt x="135" y="104"/>
                </a:cubicBezTo>
                <a:cubicBezTo>
                  <a:pt x="139" y="100"/>
                  <a:pt x="137" y="109"/>
                  <a:pt x="134" y="120"/>
                </a:cubicBezTo>
                <a:cubicBezTo>
                  <a:pt x="132" y="127"/>
                  <a:pt x="132" y="137"/>
                  <a:pt x="130" y="144"/>
                </a:cubicBezTo>
                <a:cubicBezTo>
                  <a:pt x="129" y="150"/>
                  <a:pt x="126" y="152"/>
                  <a:pt x="126" y="155"/>
                </a:cubicBezTo>
                <a:cubicBezTo>
                  <a:pt x="126" y="181"/>
                  <a:pt x="118" y="190"/>
                  <a:pt x="118" y="212"/>
                </a:cubicBezTo>
                <a:cubicBezTo>
                  <a:pt x="118" y="215"/>
                  <a:pt x="123" y="220"/>
                  <a:pt x="123" y="229"/>
                </a:cubicBezTo>
                <a:cubicBezTo>
                  <a:pt x="123" y="238"/>
                  <a:pt x="130" y="254"/>
                  <a:pt x="131" y="267"/>
                </a:cubicBezTo>
                <a:cubicBezTo>
                  <a:pt x="132" y="270"/>
                  <a:pt x="125" y="271"/>
                  <a:pt x="126" y="274"/>
                </a:cubicBezTo>
                <a:cubicBezTo>
                  <a:pt x="129" y="287"/>
                  <a:pt x="135" y="296"/>
                  <a:pt x="148" y="296"/>
                </a:cubicBezTo>
                <a:cubicBezTo>
                  <a:pt x="157" y="296"/>
                  <a:pt x="157" y="324"/>
                  <a:pt x="161" y="333"/>
                </a:cubicBezTo>
                <a:cubicBezTo>
                  <a:pt x="180" y="369"/>
                  <a:pt x="180" y="369"/>
                  <a:pt x="180" y="369"/>
                </a:cubicBezTo>
                <a:cubicBezTo>
                  <a:pt x="181" y="373"/>
                  <a:pt x="179" y="382"/>
                  <a:pt x="180" y="385"/>
                </a:cubicBezTo>
                <a:cubicBezTo>
                  <a:pt x="182" y="388"/>
                  <a:pt x="174" y="391"/>
                  <a:pt x="174" y="395"/>
                </a:cubicBezTo>
                <a:cubicBezTo>
                  <a:pt x="174" y="400"/>
                  <a:pt x="187" y="399"/>
                  <a:pt x="191" y="399"/>
                </a:cubicBezTo>
                <a:cubicBezTo>
                  <a:pt x="197" y="399"/>
                  <a:pt x="208" y="386"/>
                  <a:pt x="208" y="378"/>
                </a:cubicBezTo>
                <a:cubicBezTo>
                  <a:pt x="208" y="371"/>
                  <a:pt x="204" y="365"/>
                  <a:pt x="202" y="360"/>
                </a:cubicBezTo>
                <a:cubicBezTo>
                  <a:pt x="199" y="355"/>
                  <a:pt x="198" y="350"/>
                  <a:pt x="195" y="346"/>
                </a:cubicBezTo>
                <a:cubicBezTo>
                  <a:pt x="192" y="339"/>
                  <a:pt x="196" y="329"/>
                  <a:pt x="192" y="323"/>
                </a:cubicBezTo>
                <a:cubicBezTo>
                  <a:pt x="180" y="305"/>
                  <a:pt x="181" y="285"/>
                  <a:pt x="181" y="267"/>
                </a:cubicBezTo>
                <a:cubicBezTo>
                  <a:pt x="181" y="264"/>
                  <a:pt x="182" y="262"/>
                  <a:pt x="182" y="260"/>
                </a:cubicBezTo>
                <a:cubicBezTo>
                  <a:pt x="184" y="258"/>
                  <a:pt x="188" y="260"/>
                  <a:pt x="191" y="259"/>
                </a:cubicBezTo>
                <a:cubicBezTo>
                  <a:pt x="194" y="258"/>
                  <a:pt x="198" y="253"/>
                  <a:pt x="200" y="255"/>
                </a:cubicBezTo>
                <a:cubicBezTo>
                  <a:pt x="205" y="261"/>
                  <a:pt x="217" y="274"/>
                  <a:pt x="220" y="280"/>
                </a:cubicBezTo>
                <a:cubicBezTo>
                  <a:pt x="222" y="284"/>
                  <a:pt x="229" y="286"/>
                  <a:pt x="232" y="290"/>
                </a:cubicBezTo>
                <a:cubicBezTo>
                  <a:pt x="236" y="294"/>
                  <a:pt x="240" y="293"/>
                  <a:pt x="243" y="297"/>
                </a:cubicBezTo>
                <a:cubicBezTo>
                  <a:pt x="248" y="302"/>
                  <a:pt x="253" y="312"/>
                  <a:pt x="258" y="316"/>
                </a:cubicBezTo>
                <a:cubicBezTo>
                  <a:pt x="306" y="362"/>
                  <a:pt x="306" y="362"/>
                  <a:pt x="306" y="362"/>
                </a:cubicBezTo>
                <a:cubicBezTo>
                  <a:pt x="309" y="366"/>
                  <a:pt x="320" y="379"/>
                  <a:pt x="325" y="379"/>
                </a:cubicBezTo>
                <a:cubicBezTo>
                  <a:pt x="336" y="379"/>
                  <a:pt x="338" y="368"/>
                  <a:pt x="336" y="359"/>
                </a:cubicBezTo>
                <a:cubicBezTo>
                  <a:pt x="333" y="349"/>
                  <a:pt x="319" y="340"/>
                  <a:pt x="310" y="335"/>
                </a:cubicBezTo>
                <a:cubicBezTo>
                  <a:pt x="302" y="330"/>
                  <a:pt x="299" y="326"/>
                  <a:pt x="295" y="320"/>
                </a:cubicBezTo>
                <a:cubicBezTo>
                  <a:pt x="269" y="282"/>
                  <a:pt x="269" y="282"/>
                  <a:pt x="269" y="282"/>
                </a:cubicBezTo>
                <a:cubicBezTo>
                  <a:pt x="266" y="278"/>
                  <a:pt x="262" y="274"/>
                  <a:pt x="257" y="271"/>
                </a:cubicBezTo>
                <a:cubicBezTo>
                  <a:pt x="254" y="269"/>
                  <a:pt x="251" y="268"/>
                  <a:pt x="249" y="266"/>
                </a:cubicBezTo>
                <a:cubicBezTo>
                  <a:pt x="248" y="265"/>
                  <a:pt x="249" y="263"/>
                  <a:pt x="248" y="263"/>
                </a:cubicBezTo>
                <a:cubicBezTo>
                  <a:pt x="248" y="263"/>
                  <a:pt x="250" y="256"/>
                  <a:pt x="248" y="250"/>
                </a:cubicBezTo>
                <a:cubicBezTo>
                  <a:pt x="244" y="238"/>
                  <a:pt x="236" y="234"/>
                  <a:pt x="236" y="218"/>
                </a:cubicBezTo>
                <a:cubicBezTo>
                  <a:pt x="236" y="203"/>
                  <a:pt x="228" y="200"/>
                  <a:pt x="223" y="190"/>
                </a:cubicBezTo>
                <a:cubicBezTo>
                  <a:pt x="222" y="184"/>
                  <a:pt x="216" y="176"/>
                  <a:pt x="214" y="171"/>
                </a:cubicBezTo>
                <a:cubicBezTo>
                  <a:pt x="214" y="170"/>
                  <a:pt x="215" y="169"/>
                  <a:pt x="215" y="168"/>
                </a:cubicBezTo>
                <a:cubicBezTo>
                  <a:pt x="215" y="161"/>
                  <a:pt x="217" y="149"/>
                  <a:pt x="220" y="140"/>
                </a:cubicBezTo>
                <a:cubicBezTo>
                  <a:pt x="223" y="130"/>
                  <a:pt x="229" y="122"/>
                  <a:pt x="230" y="120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2" y="133"/>
                  <a:pt x="244" y="134"/>
                  <a:pt x="246" y="135"/>
                </a:cubicBezTo>
                <a:cubicBezTo>
                  <a:pt x="247" y="135"/>
                  <a:pt x="249" y="133"/>
                  <a:pt x="249" y="133"/>
                </a:cubicBezTo>
                <a:cubicBezTo>
                  <a:pt x="257" y="136"/>
                  <a:pt x="266" y="140"/>
                  <a:pt x="274" y="142"/>
                </a:cubicBezTo>
                <a:cubicBezTo>
                  <a:pt x="311" y="155"/>
                  <a:pt x="311" y="155"/>
                  <a:pt x="311" y="155"/>
                </a:cubicBezTo>
                <a:cubicBezTo>
                  <a:pt x="314" y="155"/>
                  <a:pt x="319" y="158"/>
                  <a:pt x="323" y="158"/>
                </a:cubicBezTo>
                <a:cubicBezTo>
                  <a:pt x="326" y="159"/>
                  <a:pt x="329" y="157"/>
                  <a:pt x="330" y="157"/>
                </a:cubicBezTo>
                <a:cubicBezTo>
                  <a:pt x="332" y="158"/>
                  <a:pt x="332" y="158"/>
                  <a:pt x="333" y="159"/>
                </a:cubicBezTo>
                <a:cubicBezTo>
                  <a:pt x="334" y="161"/>
                  <a:pt x="338" y="160"/>
                  <a:pt x="342" y="161"/>
                </a:cubicBezTo>
                <a:cubicBezTo>
                  <a:pt x="343" y="161"/>
                  <a:pt x="344" y="165"/>
                  <a:pt x="346" y="163"/>
                </a:cubicBezTo>
                <a:cubicBezTo>
                  <a:pt x="347" y="162"/>
                  <a:pt x="348" y="159"/>
                  <a:pt x="348" y="156"/>
                </a:cubicBezTo>
                <a:cubicBezTo>
                  <a:pt x="348" y="153"/>
                  <a:pt x="347" y="151"/>
                  <a:pt x="346" y="149"/>
                </a:cubicBezTo>
                <a:cubicBezTo>
                  <a:pt x="345" y="148"/>
                  <a:pt x="343" y="148"/>
                  <a:pt x="341" y="147"/>
                </a:cubicBezTo>
                <a:cubicBezTo>
                  <a:pt x="339" y="145"/>
                  <a:pt x="337" y="143"/>
                  <a:pt x="334" y="143"/>
                </a:cubicBezTo>
                <a:cubicBezTo>
                  <a:pt x="327" y="144"/>
                  <a:pt x="320" y="147"/>
                  <a:pt x="316" y="144"/>
                </a:cubicBezTo>
                <a:cubicBezTo>
                  <a:pt x="313" y="140"/>
                  <a:pt x="304" y="136"/>
                  <a:pt x="299" y="136"/>
                </a:cubicBezTo>
                <a:cubicBezTo>
                  <a:pt x="293" y="136"/>
                  <a:pt x="273" y="119"/>
                  <a:pt x="269" y="115"/>
                </a:cubicBezTo>
                <a:cubicBezTo>
                  <a:pt x="263" y="108"/>
                  <a:pt x="263" y="108"/>
                  <a:pt x="263" y="108"/>
                </a:cubicBezTo>
                <a:cubicBezTo>
                  <a:pt x="257" y="102"/>
                  <a:pt x="255" y="92"/>
                  <a:pt x="252" y="86"/>
                </a:cubicBezTo>
                <a:cubicBezTo>
                  <a:pt x="250" y="82"/>
                  <a:pt x="244" y="77"/>
                  <a:pt x="237" y="73"/>
                </a:cubicBezTo>
                <a:cubicBezTo>
                  <a:pt x="233" y="71"/>
                  <a:pt x="224" y="66"/>
                  <a:pt x="223" y="64"/>
                </a:cubicBezTo>
                <a:cubicBezTo>
                  <a:pt x="220" y="60"/>
                  <a:pt x="226" y="54"/>
                  <a:pt x="227" y="47"/>
                </a:cubicBezTo>
                <a:cubicBezTo>
                  <a:pt x="228" y="44"/>
                  <a:pt x="227" y="39"/>
                  <a:pt x="227" y="35"/>
                </a:cubicBezTo>
                <a:cubicBezTo>
                  <a:pt x="238" y="37"/>
                  <a:pt x="231" y="1"/>
                  <a:pt x="210" y="1"/>
                </a:cubicBezTo>
                <a:cubicBezTo>
                  <a:pt x="191" y="0"/>
                  <a:pt x="186" y="17"/>
                  <a:pt x="184" y="29"/>
                </a:cubicBezTo>
                <a:cubicBezTo>
                  <a:pt x="182" y="42"/>
                  <a:pt x="183" y="51"/>
                  <a:pt x="182" y="51"/>
                </a:cubicBezTo>
                <a:close/>
                <a:moveTo>
                  <a:pt x="266" y="340"/>
                </a:moveTo>
                <a:cubicBezTo>
                  <a:pt x="282" y="340"/>
                  <a:pt x="294" y="352"/>
                  <a:pt x="294" y="367"/>
                </a:cubicBezTo>
                <a:cubicBezTo>
                  <a:pt x="294" y="383"/>
                  <a:pt x="282" y="395"/>
                  <a:pt x="266" y="395"/>
                </a:cubicBezTo>
                <a:cubicBezTo>
                  <a:pt x="251" y="395"/>
                  <a:pt x="238" y="383"/>
                  <a:pt x="238" y="367"/>
                </a:cubicBezTo>
                <a:cubicBezTo>
                  <a:pt x="238" y="352"/>
                  <a:pt x="251" y="340"/>
                  <a:pt x="266" y="34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22">
            <a:extLst>
              <a:ext uri="{FF2B5EF4-FFF2-40B4-BE49-F238E27FC236}">
                <a16:creationId xmlns:a16="http://schemas.microsoft.com/office/drawing/2014/main" id="{34DE0C25-5EF3-4D8D-A4D4-3DF3E18D5FBD}"/>
              </a:ext>
            </a:extLst>
          </p:cNvPr>
          <p:cNvSpPr>
            <a:spLocks noEditPoints="1"/>
          </p:cNvSpPr>
          <p:nvPr/>
        </p:nvSpPr>
        <p:spPr bwMode="auto">
          <a:xfrm>
            <a:off x="622572" y="3088157"/>
            <a:ext cx="2007271" cy="2305093"/>
          </a:xfrm>
          <a:custGeom>
            <a:avLst/>
            <a:gdLst>
              <a:gd name="T0" fmla="*/ 100 w 348"/>
              <a:gd name="T1" fmla="*/ 95 h 400"/>
              <a:gd name="T2" fmla="*/ 0 w 348"/>
              <a:gd name="T3" fmla="*/ 166 h 400"/>
              <a:gd name="T4" fmla="*/ 135 w 348"/>
              <a:gd name="T5" fmla="*/ 104 h 400"/>
              <a:gd name="T6" fmla="*/ 130 w 348"/>
              <a:gd name="T7" fmla="*/ 144 h 400"/>
              <a:gd name="T8" fmla="*/ 118 w 348"/>
              <a:gd name="T9" fmla="*/ 212 h 400"/>
              <a:gd name="T10" fmla="*/ 131 w 348"/>
              <a:gd name="T11" fmla="*/ 267 h 400"/>
              <a:gd name="T12" fmla="*/ 148 w 348"/>
              <a:gd name="T13" fmla="*/ 296 h 400"/>
              <a:gd name="T14" fmla="*/ 180 w 348"/>
              <a:gd name="T15" fmla="*/ 369 h 400"/>
              <a:gd name="T16" fmla="*/ 174 w 348"/>
              <a:gd name="T17" fmla="*/ 395 h 400"/>
              <a:gd name="T18" fmla="*/ 208 w 348"/>
              <a:gd name="T19" fmla="*/ 378 h 400"/>
              <a:gd name="T20" fmla="*/ 195 w 348"/>
              <a:gd name="T21" fmla="*/ 346 h 400"/>
              <a:gd name="T22" fmla="*/ 181 w 348"/>
              <a:gd name="T23" fmla="*/ 267 h 400"/>
              <a:gd name="T24" fmla="*/ 191 w 348"/>
              <a:gd name="T25" fmla="*/ 259 h 400"/>
              <a:gd name="T26" fmla="*/ 220 w 348"/>
              <a:gd name="T27" fmla="*/ 280 h 400"/>
              <a:gd name="T28" fmla="*/ 243 w 348"/>
              <a:gd name="T29" fmla="*/ 297 h 400"/>
              <a:gd name="T30" fmla="*/ 306 w 348"/>
              <a:gd name="T31" fmla="*/ 362 h 400"/>
              <a:gd name="T32" fmla="*/ 336 w 348"/>
              <a:gd name="T33" fmla="*/ 359 h 400"/>
              <a:gd name="T34" fmla="*/ 295 w 348"/>
              <a:gd name="T35" fmla="*/ 320 h 400"/>
              <a:gd name="T36" fmla="*/ 257 w 348"/>
              <a:gd name="T37" fmla="*/ 271 h 400"/>
              <a:gd name="T38" fmla="*/ 248 w 348"/>
              <a:gd name="T39" fmla="*/ 263 h 400"/>
              <a:gd name="T40" fmla="*/ 236 w 348"/>
              <a:gd name="T41" fmla="*/ 218 h 400"/>
              <a:gd name="T42" fmla="*/ 214 w 348"/>
              <a:gd name="T43" fmla="*/ 171 h 400"/>
              <a:gd name="T44" fmla="*/ 220 w 348"/>
              <a:gd name="T45" fmla="*/ 140 h 400"/>
              <a:gd name="T46" fmla="*/ 241 w 348"/>
              <a:gd name="T47" fmla="*/ 131 h 400"/>
              <a:gd name="T48" fmla="*/ 249 w 348"/>
              <a:gd name="T49" fmla="*/ 133 h 400"/>
              <a:gd name="T50" fmla="*/ 311 w 348"/>
              <a:gd name="T51" fmla="*/ 155 h 400"/>
              <a:gd name="T52" fmla="*/ 330 w 348"/>
              <a:gd name="T53" fmla="*/ 157 h 400"/>
              <a:gd name="T54" fmla="*/ 342 w 348"/>
              <a:gd name="T55" fmla="*/ 161 h 400"/>
              <a:gd name="T56" fmla="*/ 348 w 348"/>
              <a:gd name="T57" fmla="*/ 156 h 400"/>
              <a:gd name="T58" fmla="*/ 341 w 348"/>
              <a:gd name="T59" fmla="*/ 147 h 400"/>
              <a:gd name="T60" fmla="*/ 316 w 348"/>
              <a:gd name="T61" fmla="*/ 144 h 400"/>
              <a:gd name="T62" fmla="*/ 269 w 348"/>
              <a:gd name="T63" fmla="*/ 115 h 400"/>
              <a:gd name="T64" fmla="*/ 252 w 348"/>
              <a:gd name="T65" fmla="*/ 86 h 400"/>
              <a:gd name="T66" fmla="*/ 223 w 348"/>
              <a:gd name="T67" fmla="*/ 64 h 400"/>
              <a:gd name="T68" fmla="*/ 227 w 348"/>
              <a:gd name="T69" fmla="*/ 35 h 400"/>
              <a:gd name="T70" fmla="*/ 184 w 348"/>
              <a:gd name="T71" fmla="*/ 29 h 400"/>
              <a:gd name="T72" fmla="*/ 266 w 348"/>
              <a:gd name="T73" fmla="*/ 340 h 400"/>
              <a:gd name="T74" fmla="*/ 266 w 348"/>
              <a:gd name="T75" fmla="*/ 395 h 400"/>
              <a:gd name="T76" fmla="*/ 266 w 348"/>
              <a:gd name="T77" fmla="*/ 34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400">
                <a:moveTo>
                  <a:pt x="182" y="51"/>
                </a:moveTo>
                <a:cubicBezTo>
                  <a:pt x="151" y="51"/>
                  <a:pt x="121" y="74"/>
                  <a:pt x="100" y="95"/>
                </a:cubicBezTo>
                <a:cubicBezTo>
                  <a:pt x="76" y="119"/>
                  <a:pt x="45" y="124"/>
                  <a:pt x="19" y="150"/>
                </a:cubicBezTo>
                <a:cubicBezTo>
                  <a:pt x="14" y="155"/>
                  <a:pt x="0" y="157"/>
                  <a:pt x="0" y="166"/>
                </a:cubicBezTo>
                <a:cubicBezTo>
                  <a:pt x="0" y="181"/>
                  <a:pt x="30" y="167"/>
                  <a:pt x="33" y="161"/>
                </a:cubicBezTo>
                <a:cubicBezTo>
                  <a:pt x="47" y="133"/>
                  <a:pt x="112" y="127"/>
                  <a:pt x="135" y="104"/>
                </a:cubicBezTo>
                <a:cubicBezTo>
                  <a:pt x="139" y="100"/>
                  <a:pt x="137" y="109"/>
                  <a:pt x="134" y="120"/>
                </a:cubicBezTo>
                <a:cubicBezTo>
                  <a:pt x="132" y="127"/>
                  <a:pt x="132" y="137"/>
                  <a:pt x="130" y="144"/>
                </a:cubicBezTo>
                <a:cubicBezTo>
                  <a:pt x="129" y="150"/>
                  <a:pt x="126" y="152"/>
                  <a:pt x="126" y="155"/>
                </a:cubicBezTo>
                <a:cubicBezTo>
                  <a:pt x="126" y="181"/>
                  <a:pt x="118" y="190"/>
                  <a:pt x="118" y="212"/>
                </a:cubicBezTo>
                <a:cubicBezTo>
                  <a:pt x="118" y="215"/>
                  <a:pt x="123" y="220"/>
                  <a:pt x="123" y="229"/>
                </a:cubicBezTo>
                <a:cubicBezTo>
                  <a:pt x="123" y="238"/>
                  <a:pt x="130" y="254"/>
                  <a:pt x="131" y="267"/>
                </a:cubicBezTo>
                <a:cubicBezTo>
                  <a:pt x="132" y="270"/>
                  <a:pt x="125" y="271"/>
                  <a:pt x="126" y="274"/>
                </a:cubicBezTo>
                <a:cubicBezTo>
                  <a:pt x="129" y="287"/>
                  <a:pt x="135" y="296"/>
                  <a:pt x="148" y="296"/>
                </a:cubicBezTo>
                <a:cubicBezTo>
                  <a:pt x="157" y="296"/>
                  <a:pt x="157" y="324"/>
                  <a:pt x="161" y="333"/>
                </a:cubicBezTo>
                <a:cubicBezTo>
                  <a:pt x="180" y="369"/>
                  <a:pt x="180" y="369"/>
                  <a:pt x="180" y="369"/>
                </a:cubicBezTo>
                <a:cubicBezTo>
                  <a:pt x="181" y="373"/>
                  <a:pt x="179" y="382"/>
                  <a:pt x="180" y="385"/>
                </a:cubicBezTo>
                <a:cubicBezTo>
                  <a:pt x="182" y="388"/>
                  <a:pt x="174" y="391"/>
                  <a:pt x="174" y="395"/>
                </a:cubicBezTo>
                <a:cubicBezTo>
                  <a:pt x="174" y="400"/>
                  <a:pt x="187" y="399"/>
                  <a:pt x="191" y="399"/>
                </a:cubicBezTo>
                <a:cubicBezTo>
                  <a:pt x="197" y="399"/>
                  <a:pt x="208" y="386"/>
                  <a:pt x="208" y="378"/>
                </a:cubicBezTo>
                <a:cubicBezTo>
                  <a:pt x="208" y="371"/>
                  <a:pt x="204" y="365"/>
                  <a:pt x="202" y="360"/>
                </a:cubicBezTo>
                <a:cubicBezTo>
                  <a:pt x="199" y="355"/>
                  <a:pt x="198" y="350"/>
                  <a:pt x="195" y="346"/>
                </a:cubicBezTo>
                <a:cubicBezTo>
                  <a:pt x="192" y="339"/>
                  <a:pt x="196" y="329"/>
                  <a:pt x="192" y="323"/>
                </a:cubicBezTo>
                <a:cubicBezTo>
                  <a:pt x="180" y="305"/>
                  <a:pt x="181" y="285"/>
                  <a:pt x="181" y="267"/>
                </a:cubicBezTo>
                <a:cubicBezTo>
                  <a:pt x="181" y="264"/>
                  <a:pt x="182" y="262"/>
                  <a:pt x="182" y="260"/>
                </a:cubicBezTo>
                <a:cubicBezTo>
                  <a:pt x="184" y="258"/>
                  <a:pt x="188" y="260"/>
                  <a:pt x="191" y="259"/>
                </a:cubicBezTo>
                <a:cubicBezTo>
                  <a:pt x="194" y="258"/>
                  <a:pt x="198" y="253"/>
                  <a:pt x="200" y="255"/>
                </a:cubicBezTo>
                <a:cubicBezTo>
                  <a:pt x="205" y="261"/>
                  <a:pt x="217" y="274"/>
                  <a:pt x="220" y="280"/>
                </a:cubicBezTo>
                <a:cubicBezTo>
                  <a:pt x="222" y="284"/>
                  <a:pt x="229" y="286"/>
                  <a:pt x="232" y="290"/>
                </a:cubicBezTo>
                <a:cubicBezTo>
                  <a:pt x="236" y="294"/>
                  <a:pt x="240" y="293"/>
                  <a:pt x="243" y="297"/>
                </a:cubicBezTo>
                <a:cubicBezTo>
                  <a:pt x="248" y="302"/>
                  <a:pt x="253" y="312"/>
                  <a:pt x="258" y="316"/>
                </a:cubicBezTo>
                <a:cubicBezTo>
                  <a:pt x="306" y="362"/>
                  <a:pt x="306" y="362"/>
                  <a:pt x="306" y="362"/>
                </a:cubicBezTo>
                <a:cubicBezTo>
                  <a:pt x="309" y="366"/>
                  <a:pt x="320" y="379"/>
                  <a:pt x="325" y="379"/>
                </a:cubicBezTo>
                <a:cubicBezTo>
                  <a:pt x="336" y="379"/>
                  <a:pt x="338" y="368"/>
                  <a:pt x="336" y="359"/>
                </a:cubicBezTo>
                <a:cubicBezTo>
                  <a:pt x="333" y="349"/>
                  <a:pt x="319" y="340"/>
                  <a:pt x="310" y="335"/>
                </a:cubicBezTo>
                <a:cubicBezTo>
                  <a:pt x="302" y="330"/>
                  <a:pt x="299" y="326"/>
                  <a:pt x="295" y="320"/>
                </a:cubicBezTo>
                <a:cubicBezTo>
                  <a:pt x="269" y="282"/>
                  <a:pt x="269" y="282"/>
                  <a:pt x="269" y="282"/>
                </a:cubicBezTo>
                <a:cubicBezTo>
                  <a:pt x="266" y="278"/>
                  <a:pt x="262" y="274"/>
                  <a:pt x="257" y="271"/>
                </a:cubicBezTo>
                <a:cubicBezTo>
                  <a:pt x="254" y="269"/>
                  <a:pt x="251" y="268"/>
                  <a:pt x="249" y="266"/>
                </a:cubicBezTo>
                <a:cubicBezTo>
                  <a:pt x="248" y="265"/>
                  <a:pt x="249" y="263"/>
                  <a:pt x="248" y="263"/>
                </a:cubicBezTo>
                <a:cubicBezTo>
                  <a:pt x="248" y="263"/>
                  <a:pt x="250" y="256"/>
                  <a:pt x="248" y="250"/>
                </a:cubicBezTo>
                <a:cubicBezTo>
                  <a:pt x="244" y="238"/>
                  <a:pt x="236" y="234"/>
                  <a:pt x="236" y="218"/>
                </a:cubicBezTo>
                <a:cubicBezTo>
                  <a:pt x="236" y="203"/>
                  <a:pt x="228" y="200"/>
                  <a:pt x="223" y="190"/>
                </a:cubicBezTo>
                <a:cubicBezTo>
                  <a:pt x="222" y="184"/>
                  <a:pt x="216" y="176"/>
                  <a:pt x="214" y="171"/>
                </a:cubicBezTo>
                <a:cubicBezTo>
                  <a:pt x="214" y="170"/>
                  <a:pt x="215" y="169"/>
                  <a:pt x="215" y="168"/>
                </a:cubicBezTo>
                <a:cubicBezTo>
                  <a:pt x="215" y="161"/>
                  <a:pt x="217" y="149"/>
                  <a:pt x="220" y="140"/>
                </a:cubicBezTo>
                <a:cubicBezTo>
                  <a:pt x="223" y="130"/>
                  <a:pt x="229" y="122"/>
                  <a:pt x="230" y="120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2" y="133"/>
                  <a:pt x="244" y="134"/>
                  <a:pt x="246" y="135"/>
                </a:cubicBezTo>
                <a:cubicBezTo>
                  <a:pt x="247" y="135"/>
                  <a:pt x="249" y="133"/>
                  <a:pt x="249" y="133"/>
                </a:cubicBezTo>
                <a:cubicBezTo>
                  <a:pt x="257" y="136"/>
                  <a:pt x="266" y="140"/>
                  <a:pt x="274" y="142"/>
                </a:cubicBezTo>
                <a:cubicBezTo>
                  <a:pt x="311" y="155"/>
                  <a:pt x="311" y="155"/>
                  <a:pt x="311" y="155"/>
                </a:cubicBezTo>
                <a:cubicBezTo>
                  <a:pt x="314" y="155"/>
                  <a:pt x="319" y="158"/>
                  <a:pt x="323" y="158"/>
                </a:cubicBezTo>
                <a:cubicBezTo>
                  <a:pt x="326" y="159"/>
                  <a:pt x="329" y="157"/>
                  <a:pt x="330" y="157"/>
                </a:cubicBezTo>
                <a:cubicBezTo>
                  <a:pt x="332" y="158"/>
                  <a:pt x="332" y="158"/>
                  <a:pt x="333" y="159"/>
                </a:cubicBezTo>
                <a:cubicBezTo>
                  <a:pt x="334" y="161"/>
                  <a:pt x="338" y="160"/>
                  <a:pt x="342" y="161"/>
                </a:cubicBezTo>
                <a:cubicBezTo>
                  <a:pt x="343" y="161"/>
                  <a:pt x="344" y="165"/>
                  <a:pt x="346" y="163"/>
                </a:cubicBezTo>
                <a:cubicBezTo>
                  <a:pt x="347" y="162"/>
                  <a:pt x="348" y="159"/>
                  <a:pt x="348" y="156"/>
                </a:cubicBezTo>
                <a:cubicBezTo>
                  <a:pt x="348" y="153"/>
                  <a:pt x="347" y="151"/>
                  <a:pt x="346" y="149"/>
                </a:cubicBezTo>
                <a:cubicBezTo>
                  <a:pt x="345" y="148"/>
                  <a:pt x="343" y="148"/>
                  <a:pt x="341" y="147"/>
                </a:cubicBezTo>
                <a:cubicBezTo>
                  <a:pt x="339" y="145"/>
                  <a:pt x="337" y="143"/>
                  <a:pt x="334" y="143"/>
                </a:cubicBezTo>
                <a:cubicBezTo>
                  <a:pt x="327" y="144"/>
                  <a:pt x="320" y="147"/>
                  <a:pt x="316" y="144"/>
                </a:cubicBezTo>
                <a:cubicBezTo>
                  <a:pt x="313" y="140"/>
                  <a:pt x="304" y="136"/>
                  <a:pt x="299" y="136"/>
                </a:cubicBezTo>
                <a:cubicBezTo>
                  <a:pt x="293" y="136"/>
                  <a:pt x="273" y="119"/>
                  <a:pt x="269" y="115"/>
                </a:cubicBezTo>
                <a:cubicBezTo>
                  <a:pt x="263" y="108"/>
                  <a:pt x="263" y="108"/>
                  <a:pt x="263" y="108"/>
                </a:cubicBezTo>
                <a:cubicBezTo>
                  <a:pt x="257" y="102"/>
                  <a:pt x="255" y="92"/>
                  <a:pt x="252" y="86"/>
                </a:cubicBezTo>
                <a:cubicBezTo>
                  <a:pt x="250" y="82"/>
                  <a:pt x="244" y="77"/>
                  <a:pt x="237" y="73"/>
                </a:cubicBezTo>
                <a:cubicBezTo>
                  <a:pt x="233" y="71"/>
                  <a:pt x="224" y="66"/>
                  <a:pt x="223" y="64"/>
                </a:cubicBezTo>
                <a:cubicBezTo>
                  <a:pt x="220" y="60"/>
                  <a:pt x="226" y="54"/>
                  <a:pt x="227" y="47"/>
                </a:cubicBezTo>
                <a:cubicBezTo>
                  <a:pt x="228" y="44"/>
                  <a:pt x="227" y="39"/>
                  <a:pt x="227" y="35"/>
                </a:cubicBezTo>
                <a:cubicBezTo>
                  <a:pt x="238" y="37"/>
                  <a:pt x="231" y="1"/>
                  <a:pt x="210" y="1"/>
                </a:cubicBezTo>
                <a:cubicBezTo>
                  <a:pt x="191" y="0"/>
                  <a:pt x="186" y="17"/>
                  <a:pt x="184" y="29"/>
                </a:cubicBezTo>
                <a:cubicBezTo>
                  <a:pt x="182" y="42"/>
                  <a:pt x="183" y="51"/>
                  <a:pt x="182" y="51"/>
                </a:cubicBezTo>
                <a:close/>
                <a:moveTo>
                  <a:pt x="266" y="340"/>
                </a:moveTo>
                <a:cubicBezTo>
                  <a:pt x="282" y="340"/>
                  <a:pt x="294" y="352"/>
                  <a:pt x="294" y="367"/>
                </a:cubicBezTo>
                <a:cubicBezTo>
                  <a:pt x="294" y="383"/>
                  <a:pt x="282" y="395"/>
                  <a:pt x="266" y="395"/>
                </a:cubicBezTo>
                <a:cubicBezTo>
                  <a:pt x="251" y="395"/>
                  <a:pt x="238" y="383"/>
                  <a:pt x="238" y="367"/>
                </a:cubicBezTo>
                <a:cubicBezTo>
                  <a:pt x="238" y="352"/>
                  <a:pt x="251" y="340"/>
                  <a:pt x="266" y="340"/>
                </a:cubicBezTo>
                <a:close/>
              </a:path>
            </a:pathLst>
          </a:cu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E41D9-5B96-4547-A967-049A3F0E5644}"/>
              </a:ext>
            </a:extLst>
          </p:cNvPr>
          <p:cNvGrpSpPr/>
          <p:nvPr/>
        </p:nvGrpSpPr>
        <p:grpSpPr>
          <a:xfrm>
            <a:off x="2805884" y="2022566"/>
            <a:ext cx="416287" cy="416287"/>
            <a:chOff x="2805884" y="2022566"/>
            <a:chExt cx="416287" cy="416287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416B684-4AB9-41F6-A3BC-E08EF1582126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F8E68EF4-1BA9-4D26-BAE1-BB4696BA1F40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F08087-297E-45EC-95F3-4E43EB5AABB5}"/>
              </a:ext>
            </a:extLst>
          </p:cNvPr>
          <p:cNvGrpSpPr/>
          <p:nvPr/>
        </p:nvGrpSpPr>
        <p:grpSpPr>
          <a:xfrm>
            <a:off x="8615610" y="2022566"/>
            <a:ext cx="416287" cy="416287"/>
            <a:chOff x="8615610" y="2022566"/>
            <a:chExt cx="416287" cy="416287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B68007-6217-4A09-9E9E-BB27D982AE0C}"/>
                </a:ext>
              </a:extLst>
            </p:cNvPr>
            <p:cNvSpPr/>
            <p:nvPr/>
          </p:nvSpPr>
          <p:spPr>
            <a:xfrm>
              <a:off x="8615610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B29817A-FE23-468F-88E5-53DB64B3D3A9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8779310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E9A6956-4D38-40E5-8D40-86EB1FC44B2F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7E479DE-D804-4518-929A-35CF425F04A2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4EC4CF3B-C951-46EC-9B7B-4DB13FD30522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3A8BEF-0CC5-426E-BC2E-7FC86AF31A75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Event Timeline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4861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 animBg="1"/>
      <p:bldP spid="73" grpId="0" animBg="1"/>
      <p:bldP spid="7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A510DD-434D-4C80-9554-44ABCE89ABDD}"/>
              </a:ext>
            </a:extLst>
          </p:cNvPr>
          <p:cNvGrpSpPr/>
          <p:nvPr/>
        </p:nvGrpSpPr>
        <p:grpSpPr>
          <a:xfrm>
            <a:off x="6478703" y="3008071"/>
            <a:ext cx="692339" cy="2874427"/>
            <a:chOff x="6478703" y="2938498"/>
            <a:chExt cx="692339" cy="2874427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10B03405-69EB-45EE-82C0-E7509682C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703" y="2938498"/>
              <a:ext cx="692339" cy="2874427"/>
            </a:xfrm>
            <a:custGeom>
              <a:avLst/>
              <a:gdLst>
                <a:gd name="T0" fmla="*/ 369 w 369"/>
                <a:gd name="T1" fmla="*/ 0 h 1532"/>
                <a:gd name="T2" fmla="*/ 0 w 369"/>
                <a:gd name="T3" fmla="*/ 311 h 1532"/>
                <a:gd name="T4" fmla="*/ 0 w 369"/>
                <a:gd name="T5" fmla="*/ 1532 h 1532"/>
                <a:gd name="T6" fmla="*/ 369 w 369"/>
                <a:gd name="T7" fmla="*/ 1532 h 1532"/>
                <a:gd name="T8" fmla="*/ 369 w 369"/>
                <a:gd name="T9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532">
                  <a:moveTo>
                    <a:pt x="369" y="0"/>
                  </a:moveTo>
                  <a:lnTo>
                    <a:pt x="0" y="311"/>
                  </a:lnTo>
                  <a:lnTo>
                    <a:pt x="0" y="1532"/>
                  </a:lnTo>
                  <a:lnTo>
                    <a:pt x="369" y="1532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Rectangle 7">
              <a:extLst>
                <a:ext uri="{FF2B5EF4-FFF2-40B4-BE49-F238E27FC236}">
                  <a16:creationId xmlns:a16="http://schemas.microsoft.com/office/drawing/2014/main" id="{19F05250-7656-4B7E-A6E9-E8B8DD414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3717144"/>
              <a:ext cx="172616" cy="2683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CB998F5C-0B55-4558-A5CC-2C6826E49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3717144"/>
              <a:ext cx="159481" cy="258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FFEC2287-3A1B-40A1-93C4-A992A6BFE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4090520"/>
              <a:ext cx="172616" cy="272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51C4FA43-715F-423A-A012-1B0941D89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4090520"/>
              <a:ext cx="159481" cy="258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73AC13E1-BD6E-4863-80C3-FE010FF1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4469524"/>
              <a:ext cx="172616" cy="266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Rectangle 12">
              <a:extLst>
                <a:ext uri="{FF2B5EF4-FFF2-40B4-BE49-F238E27FC236}">
                  <a16:creationId xmlns:a16="http://schemas.microsoft.com/office/drawing/2014/main" id="{192A74E1-0C1A-44CF-A140-9800012DA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4469524"/>
              <a:ext cx="159481" cy="257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Rectangle 13">
              <a:extLst>
                <a:ext uri="{FF2B5EF4-FFF2-40B4-BE49-F238E27FC236}">
                  <a16:creationId xmlns:a16="http://schemas.microsoft.com/office/drawing/2014/main" id="{5342D422-04CA-4782-B503-23882B08E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4842899"/>
              <a:ext cx="172616" cy="272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A334CD0F-1D36-47D3-A043-4024F9807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4842899"/>
              <a:ext cx="159481" cy="258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66F27E79-99B5-4D41-B685-B8F84E18C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5221903"/>
              <a:ext cx="172616" cy="266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Rectangle 16">
              <a:extLst>
                <a:ext uri="{FF2B5EF4-FFF2-40B4-BE49-F238E27FC236}">
                  <a16:creationId xmlns:a16="http://schemas.microsoft.com/office/drawing/2014/main" id="{6B0FCBC1-7BC4-4892-B2EC-F84678570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5221903"/>
              <a:ext cx="159481" cy="257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F7C3AD-D9A9-4BA1-8862-9570CDA0988C}"/>
              </a:ext>
            </a:extLst>
          </p:cNvPr>
          <p:cNvGrpSpPr/>
          <p:nvPr/>
        </p:nvGrpSpPr>
        <p:grpSpPr>
          <a:xfrm>
            <a:off x="4957059" y="2867351"/>
            <a:ext cx="896851" cy="3015147"/>
            <a:chOff x="4957059" y="2797778"/>
            <a:chExt cx="896851" cy="3015147"/>
          </a:xfrm>
        </p:grpSpPr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63442DBA-C3B1-4F0C-95C0-FC6A2A658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059" y="2797778"/>
              <a:ext cx="896851" cy="3015147"/>
            </a:xfrm>
            <a:custGeom>
              <a:avLst/>
              <a:gdLst>
                <a:gd name="T0" fmla="*/ 424 w 478"/>
                <a:gd name="T1" fmla="*/ 208 h 1607"/>
                <a:gd name="T2" fmla="*/ 424 w 478"/>
                <a:gd name="T3" fmla="*/ 102 h 1607"/>
                <a:gd name="T4" fmla="*/ 379 w 478"/>
                <a:gd name="T5" fmla="*/ 102 h 1607"/>
                <a:gd name="T6" fmla="*/ 379 w 478"/>
                <a:gd name="T7" fmla="*/ 0 h 1607"/>
                <a:gd name="T8" fmla="*/ 88 w 478"/>
                <a:gd name="T9" fmla="*/ 0 h 1607"/>
                <a:gd name="T10" fmla="*/ 88 w 478"/>
                <a:gd name="T11" fmla="*/ 102 h 1607"/>
                <a:gd name="T12" fmla="*/ 43 w 478"/>
                <a:gd name="T13" fmla="*/ 102 h 1607"/>
                <a:gd name="T14" fmla="*/ 43 w 478"/>
                <a:gd name="T15" fmla="*/ 208 h 1607"/>
                <a:gd name="T16" fmla="*/ 0 w 478"/>
                <a:gd name="T17" fmla="*/ 208 h 1607"/>
                <a:gd name="T18" fmla="*/ 0 w 478"/>
                <a:gd name="T19" fmla="*/ 1607 h 1607"/>
                <a:gd name="T20" fmla="*/ 478 w 478"/>
                <a:gd name="T21" fmla="*/ 1607 h 1607"/>
                <a:gd name="T22" fmla="*/ 478 w 478"/>
                <a:gd name="T23" fmla="*/ 208 h 1607"/>
                <a:gd name="T24" fmla="*/ 424 w 478"/>
                <a:gd name="T25" fmla="*/ 208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8" h="1607">
                  <a:moveTo>
                    <a:pt x="424" y="208"/>
                  </a:moveTo>
                  <a:lnTo>
                    <a:pt x="424" y="102"/>
                  </a:lnTo>
                  <a:lnTo>
                    <a:pt x="379" y="102"/>
                  </a:lnTo>
                  <a:lnTo>
                    <a:pt x="379" y="0"/>
                  </a:lnTo>
                  <a:lnTo>
                    <a:pt x="88" y="0"/>
                  </a:lnTo>
                  <a:lnTo>
                    <a:pt x="88" y="102"/>
                  </a:lnTo>
                  <a:lnTo>
                    <a:pt x="43" y="102"/>
                  </a:lnTo>
                  <a:lnTo>
                    <a:pt x="43" y="208"/>
                  </a:lnTo>
                  <a:lnTo>
                    <a:pt x="0" y="208"/>
                  </a:lnTo>
                  <a:lnTo>
                    <a:pt x="0" y="1607"/>
                  </a:lnTo>
                  <a:lnTo>
                    <a:pt x="478" y="1607"/>
                  </a:lnTo>
                  <a:lnTo>
                    <a:pt x="478" y="208"/>
                  </a:lnTo>
                  <a:lnTo>
                    <a:pt x="424" y="20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49F6D20-2694-4E5F-944F-4C6D167D4E18}"/>
                </a:ext>
              </a:extLst>
            </p:cNvPr>
            <p:cNvGrpSpPr/>
            <p:nvPr/>
          </p:nvGrpSpPr>
          <p:grpSpPr>
            <a:xfrm>
              <a:off x="5080892" y="3330635"/>
              <a:ext cx="630421" cy="1245836"/>
              <a:chOff x="5080892" y="3330635"/>
              <a:chExt cx="630421" cy="1245836"/>
            </a:xfrm>
            <a:solidFill>
              <a:schemeClr val="bg1"/>
            </a:solidFill>
          </p:grpSpPr>
          <p:sp>
            <p:nvSpPr>
              <p:cNvPr id="17" name="Rectangle 18">
                <a:extLst>
                  <a:ext uri="{FF2B5EF4-FFF2-40B4-BE49-F238E27FC236}">
                    <a16:creationId xmlns:a16="http://schemas.microsoft.com/office/drawing/2014/main" id="{E1CCA7F7-68CD-404B-9B36-4927877AB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3330635"/>
                <a:ext cx="112575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Rectangle 19">
                <a:extLst>
                  <a:ext uri="{FF2B5EF4-FFF2-40B4-BE49-F238E27FC236}">
                    <a16:creationId xmlns:a16="http://schemas.microsoft.com/office/drawing/2014/main" id="{CB56000E-6FEE-49E2-BA68-BFB558319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3330635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Rectangle 20">
                <a:extLst>
                  <a:ext uri="{FF2B5EF4-FFF2-40B4-BE49-F238E27FC236}">
                    <a16:creationId xmlns:a16="http://schemas.microsoft.com/office/drawing/2014/main" id="{A1298183-E4E4-4E5D-9666-E8D3FD146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3330635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Rectangle 21">
                <a:extLst>
                  <a:ext uri="{FF2B5EF4-FFF2-40B4-BE49-F238E27FC236}">
                    <a16:creationId xmlns:a16="http://schemas.microsoft.com/office/drawing/2014/main" id="{D83417F6-C88B-4C7F-8B2F-E3DE7DCE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3330635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Rectangle 22">
                <a:extLst>
                  <a:ext uri="{FF2B5EF4-FFF2-40B4-BE49-F238E27FC236}">
                    <a16:creationId xmlns:a16="http://schemas.microsoft.com/office/drawing/2014/main" id="{7DBA335A-0AB7-4FB5-ADFE-949EF3DCC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3664609"/>
                <a:ext cx="112575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Rectangle 23">
                <a:extLst>
                  <a:ext uri="{FF2B5EF4-FFF2-40B4-BE49-F238E27FC236}">
                    <a16:creationId xmlns:a16="http://schemas.microsoft.com/office/drawing/2014/main" id="{838DB7C2-A876-4603-B670-83B8D5958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3664609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Rectangle 24">
                <a:extLst>
                  <a:ext uri="{FF2B5EF4-FFF2-40B4-BE49-F238E27FC236}">
                    <a16:creationId xmlns:a16="http://schemas.microsoft.com/office/drawing/2014/main" id="{CDAED4CB-4CF7-496D-8D66-D301D523A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3664609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Rectangle 25">
                <a:extLst>
                  <a:ext uri="{FF2B5EF4-FFF2-40B4-BE49-F238E27FC236}">
                    <a16:creationId xmlns:a16="http://schemas.microsoft.com/office/drawing/2014/main" id="{EF57B18C-FB32-4DC2-862A-7AB383020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3664609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Rectangle 26">
                <a:extLst>
                  <a:ext uri="{FF2B5EF4-FFF2-40B4-BE49-F238E27FC236}">
                    <a16:creationId xmlns:a16="http://schemas.microsoft.com/office/drawing/2014/main" id="{1FF97A68-B4B3-40CB-BFB9-C8A03EBEF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3998583"/>
                <a:ext cx="112575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Rectangle 27">
                <a:extLst>
                  <a:ext uri="{FF2B5EF4-FFF2-40B4-BE49-F238E27FC236}">
                    <a16:creationId xmlns:a16="http://schemas.microsoft.com/office/drawing/2014/main" id="{10167BE9-EE19-4CE1-84CF-0D5B0272B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3998583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Rectangle 28">
                <a:extLst>
                  <a:ext uri="{FF2B5EF4-FFF2-40B4-BE49-F238E27FC236}">
                    <a16:creationId xmlns:a16="http://schemas.microsoft.com/office/drawing/2014/main" id="{4648954E-3CB0-4E49-A7F6-3CC4A8B00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3998583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Rectangle 29">
                <a:extLst>
                  <a:ext uri="{FF2B5EF4-FFF2-40B4-BE49-F238E27FC236}">
                    <a16:creationId xmlns:a16="http://schemas.microsoft.com/office/drawing/2014/main" id="{FE1E15DE-DF0D-4FD0-8638-B09F9995C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3998583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Rectangle 30">
                <a:extLst>
                  <a:ext uri="{FF2B5EF4-FFF2-40B4-BE49-F238E27FC236}">
                    <a16:creationId xmlns:a16="http://schemas.microsoft.com/office/drawing/2014/main" id="{5788A3C5-225F-420D-A27D-A2329EA36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4330681"/>
                <a:ext cx="112575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Rectangle 31">
                <a:extLst>
                  <a:ext uri="{FF2B5EF4-FFF2-40B4-BE49-F238E27FC236}">
                    <a16:creationId xmlns:a16="http://schemas.microsoft.com/office/drawing/2014/main" id="{85BE1642-8318-47A2-B6E6-C00BB912C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4330681"/>
                <a:ext cx="110699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Rectangle 32">
                <a:extLst>
                  <a:ext uri="{FF2B5EF4-FFF2-40B4-BE49-F238E27FC236}">
                    <a16:creationId xmlns:a16="http://schemas.microsoft.com/office/drawing/2014/main" id="{AA9D32FC-722F-49BE-8BB6-6D6551693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4330681"/>
                <a:ext cx="110699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Rectangle 33">
                <a:extLst>
                  <a:ext uri="{FF2B5EF4-FFF2-40B4-BE49-F238E27FC236}">
                    <a16:creationId xmlns:a16="http://schemas.microsoft.com/office/drawing/2014/main" id="{836B6DC4-7E4A-47B2-838E-6DBF5247B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4330681"/>
                <a:ext cx="110699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00FA20E-41C2-4250-919F-8A239CA8A5B4}"/>
              </a:ext>
            </a:extLst>
          </p:cNvPr>
          <p:cNvGrpSpPr/>
          <p:nvPr/>
        </p:nvGrpSpPr>
        <p:grpSpPr>
          <a:xfrm>
            <a:off x="1030050" y="4120691"/>
            <a:ext cx="831182" cy="1761807"/>
            <a:chOff x="1030050" y="4051118"/>
            <a:chExt cx="831182" cy="1761807"/>
          </a:xfrm>
        </p:grpSpPr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24DC59C2-143F-4DE8-B866-BB3139D6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050" y="4051118"/>
              <a:ext cx="831182" cy="1761807"/>
            </a:xfrm>
            <a:custGeom>
              <a:avLst/>
              <a:gdLst>
                <a:gd name="T0" fmla="*/ 443 w 443"/>
                <a:gd name="T1" fmla="*/ 939 h 939"/>
                <a:gd name="T2" fmla="*/ 0 w 443"/>
                <a:gd name="T3" fmla="*/ 939 h 939"/>
                <a:gd name="T4" fmla="*/ 0 w 443"/>
                <a:gd name="T5" fmla="*/ 299 h 939"/>
                <a:gd name="T6" fmla="*/ 220 w 443"/>
                <a:gd name="T7" fmla="*/ 0 h 939"/>
                <a:gd name="T8" fmla="*/ 443 w 443"/>
                <a:gd name="T9" fmla="*/ 299 h 939"/>
                <a:gd name="T10" fmla="*/ 443 w 443"/>
                <a:gd name="T11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939">
                  <a:moveTo>
                    <a:pt x="443" y="939"/>
                  </a:moveTo>
                  <a:lnTo>
                    <a:pt x="0" y="939"/>
                  </a:lnTo>
                  <a:lnTo>
                    <a:pt x="0" y="299"/>
                  </a:lnTo>
                  <a:lnTo>
                    <a:pt x="220" y="0"/>
                  </a:lnTo>
                  <a:lnTo>
                    <a:pt x="443" y="299"/>
                  </a:lnTo>
                  <a:lnTo>
                    <a:pt x="443" y="9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0342BFB9-895C-42E9-B766-C922482B3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626" y="5167492"/>
              <a:ext cx="606031" cy="315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91490DD4-94AB-437C-B6CC-FE88C8C7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328" y="5002382"/>
              <a:ext cx="748626" cy="219523"/>
            </a:xfrm>
            <a:custGeom>
              <a:avLst/>
              <a:gdLst>
                <a:gd name="T0" fmla="*/ 168 w 169"/>
                <a:gd name="T1" fmla="*/ 41 h 49"/>
                <a:gd name="T2" fmla="*/ 159 w 169"/>
                <a:gd name="T3" fmla="*/ 0 h 49"/>
                <a:gd name="T4" fmla="*/ 103 w 169"/>
                <a:gd name="T5" fmla="*/ 0 h 49"/>
                <a:gd name="T6" fmla="*/ 68 w 169"/>
                <a:gd name="T7" fmla="*/ 0 h 49"/>
                <a:gd name="T8" fmla="*/ 10 w 169"/>
                <a:gd name="T9" fmla="*/ 0 h 49"/>
                <a:gd name="T10" fmla="*/ 0 w 169"/>
                <a:gd name="T11" fmla="*/ 41 h 49"/>
                <a:gd name="T12" fmla="*/ 0 w 169"/>
                <a:gd name="T13" fmla="*/ 43 h 49"/>
                <a:gd name="T14" fmla="*/ 7 w 169"/>
                <a:gd name="T15" fmla="*/ 49 h 49"/>
                <a:gd name="T16" fmla="*/ 13 w 169"/>
                <a:gd name="T17" fmla="*/ 43 h 49"/>
                <a:gd name="T18" fmla="*/ 20 w 169"/>
                <a:gd name="T19" fmla="*/ 49 h 49"/>
                <a:gd name="T20" fmla="*/ 26 w 169"/>
                <a:gd name="T21" fmla="*/ 43 h 49"/>
                <a:gd name="T22" fmla="*/ 32 w 169"/>
                <a:gd name="T23" fmla="*/ 49 h 49"/>
                <a:gd name="T24" fmla="*/ 39 w 169"/>
                <a:gd name="T25" fmla="*/ 43 h 49"/>
                <a:gd name="T26" fmla="*/ 45 w 169"/>
                <a:gd name="T27" fmla="*/ 49 h 49"/>
                <a:gd name="T28" fmla="*/ 52 w 169"/>
                <a:gd name="T29" fmla="*/ 43 h 49"/>
                <a:gd name="T30" fmla="*/ 58 w 169"/>
                <a:gd name="T31" fmla="*/ 49 h 49"/>
                <a:gd name="T32" fmla="*/ 65 w 169"/>
                <a:gd name="T33" fmla="*/ 43 h 49"/>
                <a:gd name="T34" fmla="*/ 71 w 169"/>
                <a:gd name="T35" fmla="*/ 49 h 49"/>
                <a:gd name="T36" fmla="*/ 78 w 169"/>
                <a:gd name="T37" fmla="*/ 43 h 49"/>
                <a:gd name="T38" fmla="*/ 84 w 169"/>
                <a:gd name="T39" fmla="*/ 49 h 49"/>
                <a:gd name="T40" fmla="*/ 91 w 169"/>
                <a:gd name="T41" fmla="*/ 43 h 49"/>
                <a:gd name="T42" fmla="*/ 97 w 169"/>
                <a:gd name="T43" fmla="*/ 49 h 49"/>
                <a:gd name="T44" fmla="*/ 104 w 169"/>
                <a:gd name="T45" fmla="*/ 43 h 49"/>
                <a:gd name="T46" fmla="*/ 110 w 169"/>
                <a:gd name="T47" fmla="*/ 49 h 49"/>
                <a:gd name="T48" fmla="*/ 117 w 169"/>
                <a:gd name="T49" fmla="*/ 43 h 49"/>
                <a:gd name="T50" fmla="*/ 123 w 169"/>
                <a:gd name="T51" fmla="*/ 49 h 49"/>
                <a:gd name="T52" fmla="*/ 130 w 169"/>
                <a:gd name="T53" fmla="*/ 43 h 49"/>
                <a:gd name="T54" fmla="*/ 136 w 169"/>
                <a:gd name="T55" fmla="*/ 49 h 49"/>
                <a:gd name="T56" fmla="*/ 143 w 169"/>
                <a:gd name="T57" fmla="*/ 43 h 49"/>
                <a:gd name="T58" fmla="*/ 149 w 169"/>
                <a:gd name="T59" fmla="*/ 49 h 49"/>
                <a:gd name="T60" fmla="*/ 156 w 169"/>
                <a:gd name="T61" fmla="*/ 43 h 49"/>
                <a:gd name="T62" fmla="*/ 162 w 169"/>
                <a:gd name="T63" fmla="*/ 49 h 49"/>
                <a:gd name="T64" fmla="*/ 169 w 169"/>
                <a:gd name="T65" fmla="*/ 43 h 49"/>
                <a:gd name="T66" fmla="*/ 168 w 169"/>
                <a:gd name="T67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9" h="49">
                  <a:moveTo>
                    <a:pt x="168" y="41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6"/>
                    <a:pt x="3" y="49"/>
                    <a:pt x="7" y="49"/>
                  </a:cubicBezTo>
                  <a:cubicBezTo>
                    <a:pt x="10" y="49"/>
                    <a:pt x="13" y="46"/>
                    <a:pt x="13" y="43"/>
                  </a:cubicBezTo>
                  <a:cubicBezTo>
                    <a:pt x="13" y="46"/>
                    <a:pt x="16" y="49"/>
                    <a:pt x="20" y="49"/>
                  </a:cubicBezTo>
                  <a:cubicBezTo>
                    <a:pt x="23" y="49"/>
                    <a:pt x="26" y="46"/>
                    <a:pt x="26" y="43"/>
                  </a:cubicBezTo>
                  <a:cubicBezTo>
                    <a:pt x="26" y="46"/>
                    <a:pt x="29" y="49"/>
                    <a:pt x="32" y="49"/>
                  </a:cubicBezTo>
                  <a:cubicBezTo>
                    <a:pt x="36" y="49"/>
                    <a:pt x="39" y="46"/>
                    <a:pt x="39" y="43"/>
                  </a:cubicBezTo>
                  <a:cubicBezTo>
                    <a:pt x="39" y="46"/>
                    <a:pt x="42" y="49"/>
                    <a:pt x="45" y="49"/>
                  </a:cubicBezTo>
                  <a:cubicBezTo>
                    <a:pt x="49" y="49"/>
                    <a:pt x="52" y="46"/>
                    <a:pt x="52" y="43"/>
                  </a:cubicBezTo>
                  <a:cubicBezTo>
                    <a:pt x="52" y="46"/>
                    <a:pt x="55" y="49"/>
                    <a:pt x="58" y="49"/>
                  </a:cubicBezTo>
                  <a:cubicBezTo>
                    <a:pt x="62" y="49"/>
                    <a:pt x="65" y="46"/>
                    <a:pt x="65" y="43"/>
                  </a:cubicBezTo>
                  <a:cubicBezTo>
                    <a:pt x="65" y="46"/>
                    <a:pt x="68" y="49"/>
                    <a:pt x="71" y="49"/>
                  </a:cubicBezTo>
                  <a:cubicBezTo>
                    <a:pt x="75" y="49"/>
                    <a:pt x="78" y="46"/>
                    <a:pt x="78" y="43"/>
                  </a:cubicBezTo>
                  <a:cubicBezTo>
                    <a:pt x="78" y="46"/>
                    <a:pt x="81" y="49"/>
                    <a:pt x="84" y="49"/>
                  </a:cubicBezTo>
                  <a:cubicBezTo>
                    <a:pt x="88" y="49"/>
                    <a:pt x="91" y="46"/>
                    <a:pt x="91" y="43"/>
                  </a:cubicBezTo>
                  <a:cubicBezTo>
                    <a:pt x="91" y="46"/>
                    <a:pt x="94" y="49"/>
                    <a:pt x="97" y="49"/>
                  </a:cubicBezTo>
                  <a:cubicBezTo>
                    <a:pt x="101" y="49"/>
                    <a:pt x="104" y="46"/>
                    <a:pt x="104" y="43"/>
                  </a:cubicBezTo>
                  <a:cubicBezTo>
                    <a:pt x="104" y="46"/>
                    <a:pt x="107" y="49"/>
                    <a:pt x="110" y="49"/>
                  </a:cubicBezTo>
                  <a:cubicBezTo>
                    <a:pt x="114" y="49"/>
                    <a:pt x="117" y="46"/>
                    <a:pt x="117" y="43"/>
                  </a:cubicBezTo>
                  <a:cubicBezTo>
                    <a:pt x="117" y="46"/>
                    <a:pt x="120" y="49"/>
                    <a:pt x="123" y="49"/>
                  </a:cubicBezTo>
                  <a:cubicBezTo>
                    <a:pt x="127" y="49"/>
                    <a:pt x="130" y="46"/>
                    <a:pt x="130" y="43"/>
                  </a:cubicBezTo>
                  <a:cubicBezTo>
                    <a:pt x="130" y="46"/>
                    <a:pt x="133" y="49"/>
                    <a:pt x="136" y="49"/>
                  </a:cubicBezTo>
                  <a:cubicBezTo>
                    <a:pt x="140" y="49"/>
                    <a:pt x="143" y="46"/>
                    <a:pt x="143" y="43"/>
                  </a:cubicBezTo>
                  <a:cubicBezTo>
                    <a:pt x="143" y="46"/>
                    <a:pt x="146" y="49"/>
                    <a:pt x="149" y="49"/>
                  </a:cubicBezTo>
                  <a:cubicBezTo>
                    <a:pt x="153" y="49"/>
                    <a:pt x="156" y="46"/>
                    <a:pt x="156" y="43"/>
                  </a:cubicBezTo>
                  <a:cubicBezTo>
                    <a:pt x="156" y="46"/>
                    <a:pt x="159" y="49"/>
                    <a:pt x="162" y="49"/>
                  </a:cubicBezTo>
                  <a:cubicBezTo>
                    <a:pt x="166" y="49"/>
                    <a:pt x="169" y="46"/>
                    <a:pt x="169" y="43"/>
                  </a:cubicBezTo>
                  <a:cubicBezTo>
                    <a:pt x="169" y="42"/>
                    <a:pt x="169" y="41"/>
                    <a:pt x="168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1D922779-C23E-4668-82A0-33CDEE475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378" y="4660903"/>
              <a:ext cx="97565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6BA39075-C594-4FEA-8288-AE662C299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2108" y="4660903"/>
              <a:ext cx="97565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293A6CC2-ED3C-4769-9717-E85463BA2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61" y="4660903"/>
              <a:ext cx="93813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9C7C86D1-C290-49B5-8FEF-3CD6AD3F4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690" y="4660903"/>
              <a:ext cx="93813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C54C20E-7EDC-4F55-9F77-76A0880499A9}"/>
              </a:ext>
            </a:extLst>
          </p:cNvPr>
          <p:cNvGrpSpPr/>
          <p:nvPr/>
        </p:nvGrpSpPr>
        <p:grpSpPr>
          <a:xfrm>
            <a:off x="3497330" y="3929313"/>
            <a:ext cx="1033817" cy="1953185"/>
            <a:chOff x="3497330" y="3859740"/>
            <a:chExt cx="1033817" cy="195318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793D12E-F0F8-4DF7-8080-4F289ED65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330" y="3859740"/>
              <a:ext cx="1033817" cy="1953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533FCBF-819F-4F43-BC47-4E4171DB1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7ECBAB1-257A-4D35-8FED-A3B8B6F3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D73B7DE-D61A-4B7E-AF83-4564645C8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4515E23-45A1-4324-8180-97E6383B0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E9DC184-F92F-4257-A303-E4BF997C6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8413CD8-626A-4321-AB33-4D6CE7A07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50DB533-14E0-4DA7-85D8-ECD447483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D2F88BD-48DD-4C42-971F-5C0DEEF69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CB8EF1F-14F0-4450-A77A-8495AB42F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8F56D6-ABFB-47A9-973B-26C0D6F96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6BA7917-3848-4529-9551-02061087F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C70B7C5-E77E-4E86-9129-7E6AC0A48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0754084-C8E5-4B1C-9002-FFD21B790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79DCEDF-1F5A-4284-A065-5E140CDE2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6109BCE-F56B-41DF-859E-2051F0B4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4929BA3-9992-4B8A-B3A2-F252BD202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4138F07-D8A1-4FBA-8D9D-535ADCC99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66AEEFB-D14D-4599-AA69-3A422BEE2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495EA08-DD18-4B33-8C2B-61A9A45AA49C}"/>
              </a:ext>
            </a:extLst>
          </p:cNvPr>
          <p:cNvGrpSpPr/>
          <p:nvPr/>
        </p:nvGrpSpPr>
        <p:grpSpPr>
          <a:xfrm>
            <a:off x="2517923" y="3617854"/>
            <a:ext cx="962520" cy="2264644"/>
            <a:chOff x="2517923" y="3548281"/>
            <a:chExt cx="962520" cy="2264644"/>
          </a:xfrm>
        </p:grpSpPr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1A5E0759-7733-41FD-BD63-C52BD969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923" y="3548281"/>
              <a:ext cx="962520" cy="2264644"/>
            </a:xfrm>
            <a:custGeom>
              <a:avLst/>
              <a:gdLst>
                <a:gd name="T0" fmla="*/ 513 w 513"/>
                <a:gd name="T1" fmla="*/ 1207 h 1207"/>
                <a:gd name="T2" fmla="*/ 0 w 513"/>
                <a:gd name="T3" fmla="*/ 1207 h 1207"/>
                <a:gd name="T4" fmla="*/ 0 w 513"/>
                <a:gd name="T5" fmla="*/ 188 h 1207"/>
                <a:gd name="T6" fmla="*/ 106 w 513"/>
                <a:gd name="T7" fmla="*/ 0 h 1207"/>
                <a:gd name="T8" fmla="*/ 404 w 513"/>
                <a:gd name="T9" fmla="*/ 0 h 1207"/>
                <a:gd name="T10" fmla="*/ 513 w 513"/>
                <a:gd name="T11" fmla="*/ 188 h 1207"/>
                <a:gd name="T12" fmla="*/ 513 w 513"/>
                <a:gd name="T13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3" h="1207">
                  <a:moveTo>
                    <a:pt x="513" y="1207"/>
                  </a:moveTo>
                  <a:lnTo>
                    <a:pt x="0" y="1207"/>
                  </a:lnTo>
                  <a:lnTo>
                    <a:pt x="0" y="188"/>
                  </a:lnTo>
                  <a:lnTo>
                    <a:pt x="106" y="0"/>
                  </a:lnTo>
                  <a:lnTo>
                    <a:pt x="404" y="0"/>
                  </a:lnTo>
                  <a:lnTo>
                    <a:pt x="513" y="188"/>
                  </a:lnTo>
                  <a:lnTo>
                    <a:pt x="513" y="12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Rectangle 61">
              <a:extLst>
                <a:ext uri="{FF2B5EF4-FFF2-40B4-BE49-F238E27FC236}">
                  <a16:creationId xmlns:a16="http://schemas.microsoft.com/office/drawing/2014/main" id="{E870DBCC-9199-40BC-A167-A4091B282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92" y="3914152"/>
              <a:ext cx="129461" cy="27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Rectangle 62">
              <a:extLst>
                <a:ext uri="{FF2B5EF4-FFF2-40B4-BE49-F238E27FC236}">
                  <a16:creationId xmlns:a16="http://schemas.microsoft.com/office/drawing/2014/main" id="{B68BFF8E-1989-4E74-8B88-1D60AB479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453" y="3914152"/>
              <a:ext cx="127586" cy="27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63">
              <a:extLst>
                <a:ext uri="{FF2B5EF4-FFF2-40B4-BE49-F238E27FC236}">
                  <a16:creationId xmlns:a16="http://schemas.microsoft.com/office/drawing/2014/main" id="{4D61AFBA-3B76-43D9-BC1C-B3CFFFC1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964" y="3914152"/>
              <a:ext cx="123833" cy="27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64">
              <a:extLst>
                <a:ext uri="{FF2B5EF4-FFF2-40B4-BE49-F238E27FC236}">
                  <a16:creationId xmlns:a16="http://schemas.microsoft.com/office/drawing/2014/main" id="{EADC036C-F74C-427E-B824-D7E96F80E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92" y="4265012"/>
              <a:ext cx="129461" cy="285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65">
              <a:extLst>
                <a:ext uri="{FF2B5EF4-FFF2-40B4-BE49-F238E27FC236}">
                  <a16:creationId xmlns:a16="http://schemas.microsoft.com/office/drawing/2014/main" id="{15784EB1-27EC-43C4-BDB1-4FEA58DF4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453" y="4265012"/>
              <a:ext cx="127586" cy="285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Rectangle 66">
              <a:extLst>
                <a:ext uri="{FF2B5EF4-FFF2-40B4-BE49-F238E27FC236}">
                  <a16:creationId xmlns:a16="http://schemas.microsoft.com/office/drawing/2014/main" id="{224F03D5-98D9-4EF6-BDB0-07F9FB5A4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964" y="4265012"/>
              <a:ext cx="123833" cy="285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Rectangle 67">
              <a:extLst>
                <a:ext uri="{FF2B5EF4-FFF2-40B4-BE49-F238E27FC236}">
                  <a16:creationId xmlns:a16="http://schemas.microsoft.com/office/drawing/2014/main" id="{18050CB8-0992-4DA6-B44E-E60A94B57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92" y="4621501"/>
              <a:ext cx="129461" cy="28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Rectangle 68">
              <a:extLst>
                <a:ext uri="{FF2B5EF4-FFF2-40B4-BE49-F238E27FC236}">
                  <a16:creationId xmlns:a16="http://schemas.microsoft.com/office/drawing/2014/main" id="{265F7551-82B8-43B8-BCE2-CFC25759E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453" y="4621501"/>
              <a:ext cx="127586" cy="28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Rectangle 69">
              <a:extLst>
                <a:ext uri="{FF2B5EF4-FFF2-40B4-BE49-F238E27FC236}">
                  <a16:creationId xmlns:a16="http://schemas.microsoft.com/office/drawing/2014/main" id="{5BE84681-67C3-4305-8797-585375E31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964" y="4621501"/>
              <a:ext cx="123833" cy="28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C3D6214-2281-4828-9D17-AD7D8D42EA20}"/>
              </a:ext>
            </a:extLst>
          </p:cNvPr>
          <p:cNvGrpSpPr/>
          <p:nvPr/>
        </p:nvGrpSpPr>
        <p:grpSpPr>
          <a:xfrm>
            <a:off x="200744" y="4655425"/>
            <a:ext cx="581640" cy="1227073"/>
            <a:chOff x="200744" y="4585852"/>
            <a:chExt cx="581640" cy="1227073"/>
          </a:xfrm>
        </p:grpSpPr>
        <p:sp>
          <p:nvSpPr>
            <p:cNvPr id="73" name="Rectangle 109">
              <a:extLst>
                <a:ext uri="{FF2B5EF4-FFF2-40B4-BE49-F238E27FC236}">
                  <a16:creationId xmlns:a16="http://schemas.microsoft.com/office/drawing/2014/main" id="{7FA0BB32-8C81-4522-B1A3-808999E97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92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10">
              <a:extLst>
                <a:ext uri="{FF2B5EF4-FFF2-40B4-BE49-F238E27FC236}">
                  <a16:creationId xmlns:a16="http://schemas.microsoft.com/office/drawing/2014/main" id="{D20F8714-738C-4381-80E1-F9AE6057E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44" y="4585852"/>
              <a:ext cx="292696" cy="973778"/>
            </a:xfrm>
            <a:custGeom>
              <a:avLst/>
              <a:gdLst>
                <a:gd name="T0" fmla="*/ 0 w 66"/>
                <a:gd name="T1" fmla="*/ 154 h 219"/>
                <a:gd name="T2" fmla="*/ 66 w 66"/>
                <a:gd name="T3" fmla="*/ 219 h 219"/>
                <a:gd name="T4" fmla="*/ 66 w 66"/>
                <a:gd name="T5" fmla="*/ 0 h 219"/>
                <a:gd name="T6" fmla="*/ 0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0" y="154"/>
                  </a:moveTo>
                  <a:cubicBezTo>
                    <a:pt x="0" y="190"/>
                    <a:pt x="30" y="219"/>
                    <a:pt x="66" y="219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111">
              <a:extLst>
                <a:ext uri="{FF2B5EF4-FFF2-40B4-BE49-F238E27FC236}">
                  <a16:creationId xmlns:a16="http://schemas.microsoft.com/office/drawing/2014/main" id="{B56F8C02-9295-456A-A670-7693EACE6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40" y="4585852"/>
              <a:ext cx="288944" cy="973778"/>
            </a:xfrm>
            <a:custGeom>
              <a:avLst/>
              <a:gdLst>
                <a:gd name="T0" fmla="*/ 65 w 65"/>
                <a:gd name="T1" fmla="*/ 154 h 219"/>
                <a:gd name="T2" fmla="*/ 0 w 65"/>
                <a:gd name="T3" fmla="*/ 0 h 219"/>
                <a:gd name="T4" fmla="*/ 0 w 65"/>
                <a:gd name="T5" fmla="*/ 219 h 219"/>
                <a:gd name="T6" fmla="*/ 65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65" y="154"/>
                  </a:moveTo>
                  <a:cubicBezTo>
                    <a:pt x="65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5" y="190"/>
                    <a:pt x="65" y="15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A19D104-C1E5-4305-BEFD-BF40A3C0B376}"/>
              </a:ext>
            </a:extLst>
          </p:cNvPr>
          <p:cNvGrpSpPr/>
          <p:nvPr/>
        </p:nvGrpSpPr>
        <p:grpSpPr>
          <a:xfrm>
            <a:off x="707334" y="4993152"/>
            <a:ext cx="425911" cy="889346"/>
            <a:chOff x="707334" y="4923579"/>
            <a:chExt cx="425911" cy="889346"/>
          </a:xfrm>
        </p:grpSpPr>
        <p:sp>
          <p:nvSpPr>
            <p:cNvPr id="77" name="Rectangle 112">
              <a:extLst>
                <a:ext uri="{FF2B5EF4-FFF2-40B4-BE49-F238E27FC236}">
                  <a16:creationId xmlns:a16="http://schemas.microsoft.com/office/drawing/2014/main" id="{4F5BE84F-46E9-4607-ADE6-BB19DAB62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836" y="5533362"/>
              <a:ext cx="45030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113">
              <a:extLst>
                <a:ext uri="{FF2B5EF4-FFF2-40B4-BE49-F238E27FC236}">
                  <a16:creationId xmlns:a16="http://schemas.microsoft.com/office/drawing/2014/main" id="{9720E26D-F84C-438A-A033-267CB6CFE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34" y="4923579"/>
              <a:ext cx="212017" cy="701720"/>
            </a:xfrm>
            <a:custGeom>
              <a:avLst/>
              <a:gdLst>
                <a:gd name="T0" fmla="*/ 0 w 48"/>
                <a:gd name="T1" fmla="*/ 111 h 158"/>
                <a:gd name="T2" fmla="*/ 48 w 48"/>
                <a:gd name="T3" fmla="*/ 158 h 158"/>
                <a:gd name="T4" fmla="*/ 48 w 48"/>
                <a:gd name="T5" fmla="*/ 0 h 158"/>
                <a:gd name="T6" fmla="*/ 0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0" y="111"/>
                  </a:moveTo>
                  <a:cubicBezTo>
                    <a:pt x="0" y="137"/>
                    <a:pt x="22" y="158"/>
                    <a:pt x="48" y="15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14">
              <a:extLst>
                <a:ext uri="{FF2B5EF4-FFF2-40B4-BE49-F238E27FC236}">
                  <a16:creationId xmlns:a16="http://schemas.microsoft.com/office/drawing/2014/main" id="{8901DBF6-AD2D-47D4-80A3-40E1F1FA6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352" y="4923579"/>
              <a:ext cx="213893" cy="701720"/>
            </a:xfrm>
            <a:custGeom>
              <a:avLst/>
              <a:gdLst>
                <a:gd name="T0" fmla="*/ 48 w 48"/>
                <a:gd name="T1" fmla="*/ 111 h 158"/>
                <a:gd name="T2" fmla="*/ 0 w 48"/>
                <a:gd name="T3" fmla="*/ 0 h 158"/>
                <a:gd name="T4" fmla="*/ 0 w 48"/>
                <a:gd name="T5" fmla="*/ 158 h 158"/>
                <a:gd name="T6" fmla="*/ 48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48" y="111"/>
                  </a:moveTo>
                  <a:cubicBezTo>
                    <a:pt x="48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6" y="158"/>
                    <a:pt x="48" y="137"/>
                    <a:pt x="48" y="11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DBFBB86-E9E0-4172-B9CF-5C602C9CFC35}"/>
              </a:ext>
            </a:extLst>
          </p:cNvPr>
          <p:cNvGrpSpPr/>
          <p:nvPr/>
        </p:nvGrpSpPr>
        <p:grpSpPr>
          <a:xfrm>
            <a:off x="1793688" y="4993152"/>
            <a:ext cx="422157" cy="889346"/>
            <a:chOff x="1793688" y="4923579"/>
            <a:chExt cx="422157" cy="889346"/>
          </a:xfrm>
        </p:grpSpPr>
        <p:sp>
          <p:nvSpPr>
            <p:cNvPr id="81" name="Rectangle 115">
              <a:extLst>
                <a:ext uri="{FF2B5EF4-FFF2-40B4-BE49-F238E27FC236}">
                  <a16:creationId xmlns:a16="http://schemas.microsoft.com/office/drawing/2014/main" id="{A1CD7C3A-87CD-4A7A-B2F2-82059C4EB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437" y="5533362"/>
              <a:ext cx="48783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116">
              <a:extLst>
                <a:ext uri="{FF2B5EF4-FFF2-40B4-BE49-F238E27FC236}">
                  <a16:creationId xmlns:a16="http://schemas.microsoft.com/office/drawing/2014/main" id="{2494C421-8EE5-488E-A27C-CD23A3700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688" y="4923579"/>
              <a:ext cx="213893" cy="701720"/>
            </a:xfrm>
            <a:custGeom>
              <a:avLst/>
              <a:gdLst>
                <a:gd name="T0" fmla="*/ 0 w 48"/>
                <a:gd name="T1" fmla="*/ 111 h 158"/>
                <a:gd name="T2" fmla="*/ 48 w 48"/>
                <a:gd name="T3" fmla="*/ 158 h 158"/>
                <a:gd name="T4" fmla="*/ 48 w 48"/>
                <a:gd name="T5" fmla="*/ 0 h 158"/>
                <a:gd name="T6" fmla="*/ 0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0" y="111"/>
                  </a:moveTo>
                  <a:cubicBezTo>
                    <a:pt x="0" y="137"/>
                    <a:pt x="22" y="158"/>
                    <a:pt x="48" y="15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117">
              <a:extLst>
                <a:ext uri="{FF2B5EF4-FFF2-40B4-BE49-F238E27FC236}">
                  <a16:creationId xmlns:a16="http://schemas.microsoft.com/office/drawing/2014/main" id="{14AF90F3-80DA-4556-B27F-39B71B113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581" y="4923579"/>
              <a:ext cx="208264" cy="701720"/>
            </a:xfrm>
            <a:custGeom>
              <a:avLst/>
              <a:gdLst>
                <a:gd name="T0" fmla="*/ 47 w 47"/>
                <a:gd name="T1" fmla="*/ 111 h 158"/>
                <a:gd name="T2" fmla="*/ 0 w 47"/>
                <a:gd name="T3" fmla="*/ 0 h 158"/>
                <a:gd name="T4" fmla="*/ 0 w 47"/>
                <a:gd name="T5" fmla="*/ 158 h 158"/>
                <a:gd name="T6" fmla="*/ 47 w 47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8">
                  <a:moveTo>
                    <a:pt x="47" y="111"/>
                  </a:moveTo>
                  <a:cubicBezTo>
                    <a:pt x="47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6" y="158"/>
                    <a:pt x="47" y="137"/>
                    <a:pt x="47" y="11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832C461-2121-458C-A651-7992148AC568}"/>
              </a:ext>
            </a:extLst>
          </p:cNvPr>
          <p:cNvGrpSpPr/>
          <p:nvPr/>
        </p:nvGrpSpPr>
        <p:grpSpPr>
          <a:xfrm>
            <a:off x="2099517" y="4655425"/>
            <a:ext cx="581640" cy="1227073"/>
            <a:chOff x="2099517" y="4585852"/>
            <a:chExt cx="581640" cy="1227073"/>
          </a:xfrm>
        </p:grpSpPr>
        <p:sp>
          <p:nvSpPr>
            <p:cNvPr id="85" name="Rectangle 118">
              <a:extLst>
                <a:ext uri="{FF2B5EF4-FFF2-40B4-BE49-F238E27FC236}">
                  <a16:creationId xmlns:a16="http://schemas.microsoft.com/office/drawing/2014/main" id="{5FDAA565-7830-49DA-A317-D0B0FBF3E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6565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19">
              <a:extLst>
                <a:ext uri="{FF2B5EF4-FFF2-40B4-BE49-F238E27FC236}">
                  <a16:creationId xmlns:a16="http://schemas.microsoft.com/office/drawing/2014/main" id="{953185B8-0E3B-4D8F-8D5F-10DDE5528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517" y="4585852"/>
              <a:ext cx="288944" cy="973778"/>
            </a:xfrm>
            <a:custGeom>
              <a:avLst/>
              <a:gdLst>
                <a:gd name="T0" fmla="*/ 0 w 65"/>
                <a:gd name="T1" fmla="*/ 154 h 219"/>
                <a:gd name="T2" fmla="*/ 65 w 65"/>
                <a:gd name="T3" fmla="*/ 219 h 219"/>
                <a:gd name="T4" fmla="*/ 65 w 65"/>
                <a:gd name="T5" fmla="*/ 0 h 219"/>
                <a:gd name="T6" fmla="*/ 0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0" y="154"/>
                  </a:moveTo>
                  <a:cubicBezTo>
                    <a:pt x="0" y="190"/>
                    <a:pt x="29" y="219"/>
                    <a:pt x="65" y="21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120">
              <a:extLst>
                <a:ext uri="{FF2B5EF4-FFF2-40B4-BE49-F238E27FC236}">
                  <a16:creationId xmlns:a16="http://schemas.microsoft.com/office/drawing/2014/main" id="{507456F0-564D-40F0-AEE0-4BDFFDD85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461" y="4585852"/>
              <a:ext cx="292696" cy="973778"/>
            </a:xfrm>
            <a:custGeom>
              <a:avLst/>
              <a:gdLst>
                <a:gd name="T0" fmla="*/ 66 w 66"/>
                <a:gd name="T1" fmla="*/ 154 h 219"/>
                <a:gd name="T2" fmla="*/ 0 w 66"/>
                <a:gd name="T3" fmla="*/ 0 h 219"/>
                <a:gd name="T4" fmla="*/ 0 w 66"/>
                <a:gd name="T5" fmla="*/ 219 h 219"/>
                <a:gd name="T6" fmla="*/ 66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66" y="154"/>
                  </a:moveTo>
                  <a:cubicBezTo>
                    <a:pt x="66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7" y="219"/>
                    <a:pt x="66" y="190"/>
                    <a:pt x="66" y="1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6279B51-22FD-4415-AF5A-0755A1819092}"/>
              </a:ext>
            </a:extLst>
          </p:cNvPr>
          <p:cNvGrpSpPr/>
          <p:nvPr/>
        </p:nvGrpSpPr>
        <p:grpSpPr>
          <a:xfrm>
            <a:off x="4381047" y="4993152"/>
            <a:ext cx="422158" cy="889346"/>
            <a:chOff x="4381047" y="4923579"/>
            <a:chExt cx="422158" cy="889346"/>
          </a:xfrm>
        </p:grpSpPr>
        <p:sp>
          <p:nvSpPr>
            <p:cNvPr id="89" name="Rectangle 121">
              <a:extLst>
                <a:ext uri="{FF2B5EF4-FFF2-40B4-BE49-F238E27FC236}">
                  <a16:creationId xmlns:a16="http://schemas.microsoft.com/office/drawing/2014/main" id="{FCE416D0-FA8B-4663-B6FE-D120BD1DD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6797" y="5533362"/>
              <a:ext cx="48783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22">
              <a:extLst>
                <a:ext uri="{FF2B5EF4-FFF2-40B4-BE49-F238E27FC236}">
                  <a16:creationId xmlns:a16="http://schemas.microsoft.com/office/drawing/2014/main" id="{33519F4C-6D64-42D2-953B-65742A779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047" y="4923579"/>
              <a:ext cx="212017" cy="701720"/>
            </a:xfrm>
            <a:custGeom>
              <a:avLst/>
              <a:gdLst>
                <a:gd name="T0" fmla="*/ 0 w 48"/>
                <a:gd name="T1" fmla="*/ 111 h 158"/>
                <a:gd name="T2" fmla="*/ 48 w 48"/>
                <a:gd name="T3" fmla="*/ 158 h 158"/>
                <a:gd name="T4" fmla="*/ 48 w 48"/>
                <a:gd name="T5" fmla="*/ 0 h 158"/>
                <a:gd name="T6" fmla="*/ 0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0" y="111"/>
                  </a:moveTo>
                  <a:cubicBezTo>
                    <a:pt x="0" y="137"/>
                    <a:pt x="21" y="158"/>
                    <a:pt x="48" y="15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23">
              <a:extLst>
                <a:ext uri="{FF2B5EF4-FFF2-40B4-BE49-F238E27FC236}">
                  <a16:creationId xmlns:a16="http://schemas.microsoft.com/office/drawing/2014/main" id="{14EB9651-5F8B-487B-B950-23054F258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64" y="4923579"/>
              <a:ext cx="210141" cy="701720"/>
            </a:xfrm>
            <a:custGeom>
              <a:avLst/>
              <a:gdLst>
                <a:gd name="T0" fmla="*/ 47 w 47"/>
                <a:gd name="T1" fmla="*/ 111 h 158"/>
                <a:gd name="T2" fmla="*/ 0 w 47"/>
                <a:gd name="T3" fmla="*/ 0 h 158"/>
                <a:gd name="T4" fmla="*/ 0 w 47"/>
                <a:gd name="T5" fmla="*/ 158 h 158"/>
                <a:gd name="T6" fmla="*/ 47 w 47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8">
                  <a:moveTo>
                    <a:pt x="47" y="111"/>
                  </a:moveTo>
                  <a:cubicBezTo>
                    <a:pt x="47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6" y="158"/>
                    <a:pt x="47" y="137"/>
                    <a:pt x="47" y="11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B0869F-09F3-481C-AC09-0AB36471B8EE}"/>
              </a:ext>
            </a:extLst>
          </p:cNvPr>
          <p:cNvGrpSpPr/>
          <p:nvPr/>
        </p:nvGrpSpPr>
        <p:grpSpPr>
          <a:xfrm>
            <a:off x="4686877" y="4655425"/>
            <a:ext cx="581640" cy="1227073"/>
            <a:chOff x="4686877" y="4585852"/>
            <a:chExt cx="581640" cy="1227073"/>
          </a:xfrm>
        </p:grpSpPr>
        <p:sp>
          <p:nvSpPr>
            <p:cNvPr id="93" name="Rectangle 124">
              <a:extLst>
                <a:ext uri="{FF2B5EF4-FFF2-40B4-BE49-F238E27FC236}">
                  <a16:creationId xmlns:a16="http://schemas.microsoft.com/office/drawing/2014/main" id="{0B1F3705-F9B0-4D42-8258-5BE468D4B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924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25">
              <a:extLst>
                <a:ext uri="{FF2B5EF4-FFF2-40B4-BE49-F238E27FC236}">
                  <a16:creationId xmlns:a16="http://schemas.microsoft.com/office/drawing/2014/main" id="{0B812D7C-555C-4D64-97F3-E36A19EDA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877" y="4585852"/>
              <a:ext cx="288944" cy="973778"/>
            </a:xfrm>
            <a:custGeom>
              <a:avLst/>
              <a:gdLst>
                <a:gd name="T0" fmla="*/ 0 w 65"/>
                <a:gd name="T1" fmla="*/ 154 h 219"/>
                <a:gd name="T2" fmla="*/ 65 w 65"/>
                <a:gd name="T3" fmla="*/ 219 h 219"/>
                <a:gd name="T4" fmla="*/ 65 w 65"/>
                <a:gd name="T5" fmla="*/ 0 h 219"/>
                <a:gd name="T6" fmla="*/ 0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0" y="154"/>
                  </a:moveTo>
                  <a:cubicBezTo>
                    <a:pt x="0" y="190"/>
                    <a:pt x="29" y="219"/>
                    <a:pt x="65" y="21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26">
              <a:extLst>
                <a:ext uri="{FF2B5EF4-FFF2-40B4-BE49-F238E27FC236}">
                  <a16:creationId xmlns:a16="http://schemas.microsoft.com/office/drawing/2014/main" id="{D3F78CB3-21E0-4DA3-B842-79F4F6F57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5821" y="4585852"/>
              <a:ext cx="292696" cy="973778"/>
            </a:xfrm>
            <a:custGeom>
              <a:avLst/>
              <a:gdLst>
                <a:gd name="T0" fmla="*/ 66 w 66"/>
                <a:gd name="T1" fmla="*/ 154 h 219"/>
                <a:gd name="T2" fmla="*/ 0 w 66"/>
                <a:gd name="T3" fmla="*/ 0 h 219"/>
                <a:gd name="T4" fmla="*/ 0 w 66"/>
                <a:gd name="T5" fmla="*/ 219 h 219"/>
                <a:gd name="T6" fmla="*/ 66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66" y="154"/>
                  </a:moveTo>
                  <a:cubicBezTo>
                    <a:pt x="66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6" y="190"/>
                    <a:pt x="66" y="1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F3A62F3-D804-442D-9340-E0D2C5C02DC1}"/>
              </a:ext>
            </a:extLst>
          </p:cNvPr>
          <p:cNvGrpSpPr/>
          <p:nvPr/>
        </p:nvGrpSpPr>
        <p:grpSpPr>
          <a:xfrm>
            <a:off x="5557461" y="3929313"/>
            <a:ext cx="1033817" cy="1953185"/>
            <a:chOff x="5557461" y="3859740"/>
            <a:chExt cx="1033817" cy="1953185"/>
          </a:xfrm>
        </p:grpSpPr>
        <p:sp>
          <p:nvSpPr>
            <p:cNvPr id="97" name="Rectangle 127">
              <a:extLst>
                <a:ext uri="{FF2B5EF4-FFF2-40B4-BE49-F238E27FC236}">
                  <a16:creationId xmlns:a16="http://schemas.microsoft.com/office/drawing/2014/main" id="{4B792271-97B9-403C-A6DB-BC42D978D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461" y="3859740"/>
              <a:ext cx="1033817" cy="195318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Rectangle 128">
              <a:extLst>
                <a:ext uri="{FF2B5EF4-FFF2-40B4-BE49-F238E27FC236}">
                  <a16:creationId xmlns:a16="http://schemas.microsoft.com/office/drawing/2014/main" id="{547CFE8C-E5A7-4498-B6F6-83734DC6E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090520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29">
              <a:extLst>
                <a:ext uri="{FF2B5EF4-FFF2-40B4-BE49-F238E27FC236}">
                  <a16:creationId xmlns:a16="http://schemas.microsoft.com/office/drawing/2014/main" id="{C3C1C73D-8A1A-4108-8454-880F7AC98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090520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Rectangle 130">
              <a:extLst>
                <a:ext uri="{FF2B5EF4-FFF2-40B4-BE49-F238E27FC236}">
                  <a16:creationId xmlns:a16="http://schemas.microsoft.com/office/drawing/2014/main" id="{B62AF7F6-9589-41D4-A255-5A82E8C53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Rectangle 131">
              <a:extLst>
                <a:ext uri="{FF2B5EF4-FFF2-40B4-BE49-F238E27FC236}">
                  <a16:creationId xmlns:a16="http://schemas.microsoft.com/office/drawing/2014/main" id="{CB65335A-4519-4CDA-8356-F663AB247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278146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132">
              <a:extLst>
                <a:ext uri="{FF2B5EF4-FFF2-40B4-BE49-F238E27FC236}">
                  <a16:creationId xmlns:a16="http://schemas.microsoft.com/office/drawing/2014/main" id="{832B4FC6-6FF4-4DA9-AD02-6E3C317B5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278146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133">
              <a:extLst>
                <a:ext uri="{FF2B5EF4-FFF2-40B4-BE49-F238E27FC236}">
                  <a16:creationId xmlns:a16="http://schemas.microsoft.com/office/drawing/2014/main" id="{4E06FD14-2B47-40AA-9CBF-7835009C1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134">
              <a:extLst>
                <a:ext uri="{FF2B5EF4-FFF2-40B4-BE49-F238E27FC236}">
                  <a16:creationId xmlns:a16="http://schemas.microsoft.com/office/drawing/2014/main" id="{42DA8A7F-251B-47FA-9958-1D8F6B848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460142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Rectangle 135">
              <a:extLst>
                <a:ext uri="{FF2B5EF4-FFF2-40B4-BE49-F238E27FC236}">
                  <a16:creationId xmlns:a16="http://schemas.microsoft.com/office/drawing/2014/main" id="{BC305B21-F350-48BC-A4A6-6CD0310E0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460142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Rectangle 136">
              <a:extLst>
                <a:ext uri="{FF2B5EF4-FFF2-40B4-BE49-F238E27FC236}">
                  <a16:creationId xmlns:a16="http://schemas.microsoft.com/office/drawing/2014/main" id="{72CF9A03-09A8-49AC-9FF0-9E596C83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Rectangle 137">
              <a:extLst>
                <a:ext uri="{FF2B5EF4-FFF2-40B4-BE49-F238E27FC236}">
                  <a16:creationId xmlns:a16="http://schemas.microsoft.com/office/drawing/2014/main" id="{8630B543-F1A9-4532-91D0-275DC6219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647768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Rectangle 138">
              <a:extLst>
                <a:ext uri="{FF2B5EF4-FFF2-40B4-BE49-F238E27FC236}">
                  <a16:creationId xmlns:a16="http://schemas.microsoft.com/office/drawing/2014/main" id="{8F526E76-72DF-43DD-AF86-C621394A9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647768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Rectangle 139">
              <a:extLst>
                <a:ext uri="{FF2B5EF4-FFF2-40B4-BE49-F238E27FC236}">
                  <a16:creationId xmlns:a16="http://schemas.microsoft.com/office/drawing/2014/main" id="{950440AB-95B8-47D6-AEF4-8E3EDADBF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Rectangle 140">
              <a:extLst>
                <a:ext uri="{FF2B5EF4-FFF2-40B4-BE49-F238E27FC236}">
                  <a16:creationId xmlns:a16="http://schemas.microsoft.com/office/drawing/2014/main" id="{E3FD0DF4-86F4-4112-9E43-482CDEED2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833518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Rectangle 141">
              <a:extLst>
                <a:ext uri="{FF2B5EF4-FFF2-40B4-BE49-F238E27FC236}">
                  <a16:creationId xmlns:a16="http://schemas.microsoft.com/office/drawing/2014/main" id="{589BA4E9-26A9-4F86-97B5-30FFB732B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833518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Rectangle 142">
              <a:extLst>
                <a:ext uri="{FF2B5EF4-FFF2-40B4-BE49-F238E27FC236}">
                  <a16:creationId xmlns:a16="http://schemas.microsoft.com/office/drawing/2014/main" id="{F0996CE7-55CB-4CC1-B2C5-5D2B310A7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Rectangle 143">
              <a:extLst>
                <a:ext uri="{FF2B5EF4-FFF2-40B4-BE49-F238E27FC236}">
                  <a16:creationId xmlns:a16="http://schemas.microsoft.com/office/drawing/2014/main" id="{0D33EE4C-EF89-4513-8D8C-AAAA135F1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5021144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Rectangle 144">
              <a:extLst>
                <a:ext uri="{FF2B5EF4-FFF2-40B4-BE49-F238E27FC236}">
                  <a16:creationId xmlns:a16="http://schemas.microsoft.com/office/drawing/2014/main" id="{4CBB1ADD-40E8-4FFC-AC6D-011BDD15D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5021144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Rectangle 145">
              <a:extLst>
                <a:ext uri="{FF2B5EF4-FFF2-40B4-BE49-F238E27FC236}">
                  <a16:creationId xmlns:a16="http://schemas.microsoft.com/office/drawing/2014/main" id="{797CE527-530E-46F4-AB04-9A4772D40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E05A983-AE0D-4053-81EF-ACA89CE42D09}"/>
              </a:ext>
            </a:extLst>
          </p:cNvPr>
          <p:cNvGrpSpPr/>
          <p:nvPr/>
        </p:nvGrpSpPr>
        <p:grpSpPr>
          <a:xfrm>
            <a:off x="6913995" y="4655425"/>
            <a:ext cx="581640" cy="1227073"/>
            <a:chOff x="6913995" y="4585852"/>
            <a:chExt cx="581640" cy="1227073"/>
          </a:xfrm>
        </p:grpSpPr>
        <p:sp>
          <p:nvSpPr>
            <p:cNvPr id="117" name="Rectangle 146">
              <a:extLst>
                <a:ext uri="{FF2B5EF4-FFF2-40B4-BE49-F238E27FC236}">
                  <a16:creationId xmlns:a16="http://schemas.microsoft.com/office/drawing/2014/main" id="{26F80B05-010C-4FB7-88A0-B1A7EDD00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1043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47">
              <a:extLst>
                <a:ext uri="{FF2B5EF4-FFF2-40B4-BE49-F238E27FC236}">
                  <a16:creationId xmlns:a16="http://schemas.microsoft.com/office/drawing/2014/main" id="{D100E3DB-2692-41FC-AAB7-397E253CB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995" y="4585852"/>
              <a:ext cx="288944" cy="973778"/>
            </a:xfrm>
            <a:custGeom>
              <a:avLst/>
              <a:gdLst>
                <a:gd name="T0" fmla="*/ 0 w 65"/>
                <a:gd name="T1" fmla="*/ 154 h 219"/>
                <a:gd name="T2" fmla="*/ 65 w 65"/>
                <a:gd name="T3" fmla="*/ 219 h 219"/>
                <a:gd name="T4" fmla="*/ 65 w 65"/>
                <a:gd name="T5" fmla="*/ 0 h 219"/>
                <a:gd name="T6" fmla="*/ 0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0" y="154"/>
                  </a:moveTo>
                  <a:cubicBezTo>
                    <a:pt x="0" y="190"/>
                    <a:pt x="29" y="219"/>
                    <a:pt x="65" y="21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48">
              <a:extLst>
                <a:ext uri="{FF2B5EF4-FFF2-40B4-BE49-F238E27FC236}">
                  <a16:creationId xmlns:a16="http://schemas.microsoft.com/office/drawing/2014/main" id="{96526D30-C6BC-4F55-9855-C0D1981D0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939" y="4585852"/>
              <a:ext cx="292696" cy="973778"/>
            </a:xfrm>
            <a:custGeom>
              <a:avLst/>
              <a:gdLst>
                <a:gd name="T0" fmla="*/ 66 w 66"/>
                <a:gd name="T1" fmla="*/ 154 h 219"/>
                <a:gd name="T2" fmla="*/ 0 w 66"/>
                <a:gd name="T3" fmla="*/ 0 h 219"/>
                <a:gd name="T4" fmla="*/ 0 w 66"/>
                <a:gd name="T5" fmla="*/ 219 h 219"/>
                <a:gd name="T6" fmla="*/ 66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66" y="154"/>
                  </a:moveTo>
                  <a:cubicBezTo>
                    <a:pt x="66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6" y="190"/>
                    <a:pt x="66" y="15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A4A54C3-5E68-444D-98F3-C853A5991729}"/>
              </a:ext>
            </a:extLst>
          </p:cNvPr>
          <p:cNvGrpSpPr/>
          <p:nvPr/>
        </p:nvGrpSpPr>
        <p:grpSpPr>
          <a:xfrm>
            <a:off x="7420584" y="4993152"/>
            <a:ext cx="420283" cy="889346"/>
            <a:chOff x="7420584" y="4923579"/>
            <a:chExt cx="420283" cy="889346"/>
          </a:xfrm>
        </p:grpSpPr>
        <p:sp>
          <p:nvSpPr>
            <p:cNvPr id="121" name="Rectangle 149">
              <a:extLst>
                <a:ext uri="{FF2B5EF4-FFF2-40B4-BE49-F238E27FC236}">
                  <a16:creationId xmlns:a16="http://schemas.microsoft.com/office/drawing/2014/main" id="{DAF763CC-CA69-4FBC-B77D-A37140593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6335" y="5533362"/>
              <a:ext cx="48783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50">
              <a:extLst>
                <a:ext uri="{FF2B5EF4-FFF2-40B4-BE49-F238E27FC236}">
                  <a16:creationId xmlns:a16="http://schemas.microsoft.com/office/drawing/2014/main" id="{5859B6FE-B491-4108-B403-A84672434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0584" y="4923579"/>
              <a:ext cx="208264" cy="701720"/>
            </a:xfrm>
            <a:custGeom>
              <a:avLst/>
              <a:gdLst>
                <a:gd name="T0" fmla="*/ 0 w 47"/>
                <a:gd name="T1" fmla="*/ 111 h 158"/>
                <a:gd name="T2" fmla="*/ 47 w 47"/>
                <a:gd name="T3" fmla="*/ 158 h 158"/>
                <a:gd name="T4" fmla="*/ 47 w 47"/>
                <a:gd name="T5" fmla="*/ 0 h 158"/>
                <a:gd name="T6" fmla="*/ 0 w 47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8">
                  <a:moveTo>
                    <a:pt x="0" y="111"/>
                  </a:moveTo>
                  <a:cubicBezTo>
                    <a:pt x="0" y="137"/>
                    <a:pt x="21" y="158"/>
                    <a:pt x="47" y="158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51">
              <a:extLst>
                <a:ext uri="{FF2B5EF4-FFF2-40B4-BE49-F238E27FC236}">
                  <a16:creationId xmlns:a16="http://schemas.microsoft.com/office/drawing/2014/main" id="{1FDB6113-2D24-44A4-9F41-984380C5D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8850" y="4923579"/>
              <a:ext cx="212017" cy="701720"/>
            </a:xfrm>
            <a:custGeom>
              <a:avLst/>
              <a:gdLst>
                <a:gd name="T0" fmla="*/ 48 w 48"/>
                <a:gd name="T1" fmla="*/ 111 h 158"/>
                <a:gd name="T2" fmla="*/ 0 w 48"/>
                <a:gd name="T3" fmla="*/ 0 h 158"/>
                <a:gd name="T4" fmla="*/ 0 w 48"/>
                <a:gd name="T5" fmla="*/ 158 h 158"/>
                <a:gd name="T6" fmla="*/ 48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48" y="111"/>
                  </a:moveTo>
                  <a:cubicBezTo>
                    <a:pt x="48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7" y="158"/>
                    <a:pt x="48" y="137"/>
                    <a:pt x="48" y="11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54D17F0-6E46-4F60-B090-08BEAC48584D}"/>
              </a:ext>
            </a:extLst>
          </p:cNvPr>
          <p:cNvGrpSpPr/>
          <p:nvPr/>
        </p:nvGrpSpPr>
        <p:grpSpPr>
          <a:xfrm>
            <a:off x="7739548" y="4659178"/>
            <a:ext cx="581641" cy="1227072"/>
            <a:chOff x="7739548" y="4589605"/>
            <a:chExt cx="581641" cy="1227072"/>
          </a:xfrm>
        </p:grpSpPr>
        <p:sp>
          <p:nvSpPr>
            <p:cNvPr id="134" name="Rectangle 160">
              <a:extLst>
                <a:ext uri="{FF2B5EF4-FFF2-40B4-BE49-F238E27FC236}">
                  <a16:creationId xmlns:a16="http://schemas.microsoft.com/office/drawing/2014/main" id="{B8E06700-EB4E-44DC-BAD7-6448B69DE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6596" y="5430168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61">
              <a:extLst>
                <a:ext uri="{FF2B5EF4-FFF2-40B4-BE49-F238E27FC236}">
                  <a16:creationId xmlns:a16="http://schemas.microsoft.com/office/drawing/2014/main" id="{3E9A6E9F-9943-469D-9DCC-CFCEB0F7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548" y="4589605"/>
              <a:ext cx="292696" cy="973778"/>
            </a:xfrm>
            <a:custGeom>
              <a:avLst/>
              <a:gdLst>
                <a:gd name="T0" fmla="*/ 0 w 66"/>
                <a:gd name="T1" fmla="*/ 154 h 219"/>
                <a:gd name="T2" fmla="*/ 66 w 66"/>
                <a:gd name="T3" fmla="*/ 219 h 219"/>
                <a:gd name="T4" fmla="*/ 66 w 66"/>
                <a:gd name="T5" fmla="*/ 0 h 219"/>
                <a:gd name="T6" fmla="*/ 0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0" y="154"/>
                  </a:moveTo>
                  <a:cubicBezTo>
                    <a:pt x="0" y="190"/>
                    <a:pt x="30" y="219"/>
                    <a:pt x="66" y="219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62">
              <a:extLst>
                <a:ext uri="{FF2B5EF4-FFF2-40B4-BE49-F238E27FC236}">
                  <a16:creationId xmlns:a16="http://schemas.microsoft.com/office/drawing/2014/main" id="{8195F325-7392-4452-83C3-F0CC69BCA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245" y="4589605"/>
              <a:ext cx="288944" cy="973778"/>
            </a:xfrm>
            <a:custGeom>
              <a:avLst/>
              <a:gdLst>
                <a:gd name="T0" fmla="*/ 65 w 65"/>
                <a:gd name="T1" fmla="*/ 154 h 219"/>
                <a:gd name="T2" fmla="*/ 0 w 65"/>
                <a:gd name="T3" fmla="*/ 0 h 219"/>
                <a:gd name="T4" fmla="*/ 0 w 65"/>
                <a:gd name="T5" fmla="*/ 219 h 219"/>
                <a:gd name="T6" fmla="*/ 65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65" y="154"/>
                  </a:moveTo>
                  <a:cubicBezTo>
                    <a:pt x="65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5" y="190"/>
                    <a:pt x="65" y="15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EC59933-2CB2-4E1F-897F-ADFD63BFD12D}"/>
              </a:ext>
            </a:extLst>
          </p:cNvPr>
          <p:cNvGrpSpPr/>
          <p:nvPr/>
        </p:nvGrpSpPr>
        <p:grpSpPr>
          <a:xfrm>
            <a:off x="-37540" y="5878593"/>
            <a:ext cx="12227572" cy="979407"/>
            <a:chOff x="-37540" y="5878593"/>
            <a:chExt cx="12227572" cy="979407"/>
          </a:xfrm>
        </p:grpSpPr>
        <p:sp>
          <p:nvSpPr>
            <p:cNvPr id="141" name="Rectangle 70">
              <a:extLst>
                <a:ext uri="{FF2B5EF4-FFF2-40B4-BE49-F238E27FC236}">
                  <a16:creationId xmlns:a16="http://schemas.microsoft.com/office/drawing/2014/main" id="{5945591E-F10E-45B4-BFFE-A4588F45D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520" y="5878593"/>
              <a:ext cx="12197552" cy="9794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Rectangle 71">
              <a:extLst>
                <a:ext uri="{FF2B5EF4-FFF2-40B4-BE49-F238E27FC236}">
                  <a16:creationId xmlns:a16="http://schemas.microsoft.com/office/drawing/2014/main" id="{83488868-F9A6-485B-A98F-C90B04990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540" y="5964901"/>
              <a:ext cx="12191924" cy="8086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54A7925-4A2C-4E3B-84C4-96A187051CA5}"/>
              </a:ext>
            </a:extLst>
          </p:cNvPr>
          <p:cNvGrpSpPr/>
          <p:nvPr/>
        </p:nvGrpSpPr>
        <p:grpSpPr>
          <a:xfrm>
            <a:off x="-52550" y="6302628"/>
            <a:ext cx="12216315" cy="75050"/>
            <a:chOff x="-52550" y="6302628"/>
            <a:chExt cx="12216315" cy="75050"/>
          </a:xfrm>
          <a:solidFill>
            <a:schemeClr val="bg1"/>
          </a:solidFill>
        </p:grpSpPr>
        <p:sp>
          <p:nvSpPr>
            <p:cNvPr id="144" name="Rectangle 72">
              <a:extLst>
                <a:ext uri="{FF2B5EF4-FFF2-40B4-BE49-F238E27FC236}">
                  <a16:creationId xmlns:a16="http://schemas.microsoft.com/office/drawing/2014/main" id="{613C4510-BFE9-4A7B-AD15-B5F2F462B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401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Rectangle 73">
              <a:extLst>
                <a:ext uri="{FF2B5EF4-FFF2-40B4-BE49-F238E27FC236}">
                  <a16:creationId xmlns:a16="http://schemas.microsoft.com/office/drawing/2014/main" id="{59458E53-A6F4-46FB-9B74-1B362039D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27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Rectangle 74">
              <a:extLst>
                <a:ext uri="{FF2B5EF4-FFF2-40B4-BE49-F238E27FC236}">
                  <a16:creationId xmlns:a16="http://schemas.microsoft.com/office/drawing/2014/main" id="{D020B426-5374-407E-9DDF-E0F3EC49A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533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Rectangle 75">
              <a:extLst>
                <a:ext uri="{FF2B5EF4-FFF2-40B4-BE49-F238E27FC236}">
                  <a16:creationId xmlns:a16="http://schemas.microsoft.com/office/drawing/2014/main" id="{99A1DE16-16AB-49F9-8EEC-EDC51D81A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547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Rectangle 76">
              <a:extLst>
                <a:ext uri="{FF2B5EF4-FFF2-40B4-BE49-F238E27FC236}">
                  <a16:creationId xmlns:a16="http://schemas.microsoft.com/office/drawing/2014/main" id="{45F85B5D-D5D0-4027-8B70-978363B70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80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Rectangle 77">
              <a:extLst>
                <a:ext uri="{FF2B5EF4-FFF2-40B4-BE49-F238E27FC236}">
                  <a16:creationId xmlns:a16="http://schemas.microsoft.com/office/drawing/2014/main" id="{5B05EE84-00A4-4F4B-8ED8-8668D4083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9070" y="6302628"/>
              <a:ext cx="245789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Rectangle 78">
              <a:extLst>
                <a:ext uri="{FF2B5EF4-FFF2-40B4-BE49-F238E27FC236}">
                  <a16:creationId xmlns:a16="http://schemas.microsoft.com/office/drawing/2014/main" id="{4BFA1B28-05E3-400A-B90D-98DA8C955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208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Rectangle 79">
              <a:extLst>
                <a:ext uri="{FF2B5EF4-FFF2-40B4-BE49-F238E27FC236}">
                  <a16:creationId xmlns:a16="http://schemas.microsoft.com/office/drawing/2014/main" id="{E01AE6A5-FBCF-46FA-8275-26E78D2E9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55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Rectangle 80">
              <a:extLst>
                <a:ext uri="{FF2B5EF4-FFF2-40B4-BE49-F238E27FC236}">
                  <a16:creationId xmlns:a16="http://schemas.microsoft.com/office/drawing/2014/main" id="{B8045EFE-C9B0-4214-ABCB-3B1C72E00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712" y="6302628"/>
              <a:ext cx="245789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Rectangle 81">
              <a:extLst>
                <a:ext uri="{FF2B5EF4-FFF2-40B4-BE49-F238E27FC236}">
                  <a16:creationId xmlns:a16="http://schemas.microsoft.com/office/drawing/2014/main" id="{9CB52263-5902-4655-950F-4411F7BF0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84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Rectangle 82">
              <a:extLst>
                <a:ext uri="{FF2B5EF4-FFF2-40B4-BE49-F238E27FC236}">
                  <a16:creationId xmlns:a16="http://schemas.microsoft.com/office/drawing/2014/main" id="{4B7E4641-A6AE-4429-BB62-866DA196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11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Rectangle 83">
              <a:extLst>
                <a:ext uri="{FF2B5EF4-FFF2-40B4-BE49-F238E27FC236}">
                  <a16:creationId xmlns:a16="http://schemas.microsoft.com/office/drawing/2014/main" id="{A2EFF56F-6BD4-46E8-877A-9EA0C9BD5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125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Rectangle 84">
              <a:extLst>
                <a:ext uri="{FF2B5EF4-FFF2-40B4-BE49-F238E27FC236}">
                  <a16:creationId xmlns:a16="http://schemas.microsoft.com/office/drawing/2014/main" id="{AC9FFB0E-87AE-4739-9778-A8326479D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4386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Rectangle 85">
              <a:extLst>
                <a:ext uri="{FF2B5EF4-FFF2-40B4-BE49-F238E27FC236}">
                  <a16:creationId xmlns:a16="http://schemas.microsoft.com/office/drawing/2014/main" id="{0FFB901F-E26F-49B3-8BA8-ACAD6561A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5222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Rectangle 86">
              <a:extLst>
                <a:ext uri="{FF2B5EF4-FFF2-40B4-BE49-F238E27FC236}">
                  <a16:creationId xmlns:a16="http://schemas.microsoft.com/office/drawing/2014/main" id="{286C9BB9-9417-46AC-9A0D-B9A97AD0E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484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Rectangle 87">
              <a:extLst>
                <a:ext uri="{FF2B5EF4-FFF2-40B4-BE49-F238E27FC236}">
                  <a16:creationId xmlns:a16="http://schemas.microsoft.com/office/drawing/2014/main" id="{9722C1E2-E1FD-4964-B20A-8E004958A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745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Rectangle 88">
              <a:extLst>
                <a:ext uri="{FF2B5EF4-FFF2-40B4-BE49-F238E27FC236}">
                  <a16:creationId xmlns:a16="http://schemas.microsoft.com/office/drawing/2014/main" id="{0C55B118-F74E-4EBA-A65F-14CFD207F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007" y="6302628"/>
              <a:ext cx="249542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Rectangle 89">
              <a:extLst>
                <a:ext uri="{FF2B5EF4-FFF2-40B4-BE49-F238E27FC236}">
                  <a16:creationId xmlns:a16="http://schemas.microsoft.com/office/drawing/2014/main" id="{7594AF8D-4F99-4D22-9841-24BA49177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1898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Rectangle 90">
              <a:extLst>
                <a:ext uri="{FF2B5EF4-FFF2-40B4-BE49-F238E27FC236}">
                  <a16:creationId xmlns:a16="http://schemas.microsoft.com/office/drawing/2014/main" id="{5DCB1330-4BA1-4C5E-A0F9-4562ED2D7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215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Rectangle 91">
              <a:extLst>
                <a:ext uri="{FF2B5EF4-FFF2-40B4-BE49-F238E27FC236}">
                  <a16:creationId xmlns:a16="http://schemas.microsoft.com/office/drawing/2014/main" id="{FFA54A08-607F-4D63-8E8E-30BDE0A47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242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Rectangle 92">
              <a:extLst>
                <a:ext uri="{FF2B5EF4-FFF2-40B4-BE49-F238E27FC236}">
                  <a16:creationId xmlns:a16="http://schemas.microsoft.com/office/drawing/2014/main" id="{66766DCC-E4BE-4213-9C47-7D9DE7F74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831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Rectangle 93">
              <a:extLst>
                <a:ext uri="{FF2B5EF4-FFF2-40B4-BE49-F238E27FC236}">
                  <a16:creationId xmlns:a16="http://schemas.microsoft.com/office/drawing/2014/main" id="{6B707D8A-CBA8-4664-81DB-9CC3233DF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8573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Rectangle 94">
              <a:extLst>
                <a:ext uri="{FF2B5EF4-FFF2-40B4-BE49-F238E27FC236}">
                  <a16:creationId xmlns:a16="http://schemas.microsoft.com/office/drawing/2014/main" id="{D191250E-749B-4814-956F-AAD998ECC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8834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Rectangle 95">
              <a:extLst>
                <a:ext uri="{FF2B5EF4-FFF2-40B4-BE49-F238E27FC236}">
                  <a16:creationId xmlns:a16="http://schemas.microsoft.com/office/drawing/2014/main" id="{7D151B6A-DA5D-4CED-9635-F86295FE9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096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Rectangle 96">
              <a:extLst>
                <a:ext uri="{FF2B5EF4-FFF2-40B4-BE49-F238E27FC236}">
                  <a16:creationId xmlns:a16="http://schemas.microsoft.com/office/drawing/2014/main" id="{D92D0EAE-AD7F-4098-AD7A-E322F3F07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311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Rectangle 97">
              <a:extLst>
                <a:ext uri="{FF2B5EF4-FFF2-40B4-BE49-F238E27FC236}">
                  <a16:creationId xmlns:a16="http://schemas.microsoft.com/office/drawing/2014/main" id="{358DB520-7003-423F-96AB-70E79B8A2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3372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Rectangle 98">
              <a:extLst>
                <a:ext uri="{FF2B5EF4-FFF2-40B4-BE49-F238E27FC236}">
                  <a16:creationId xmlns:a16="http://schemas.microsoft.com/office/drawing/2014/main" id="{19341BBF-DA92-4C54-972A-A81F7AFE4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551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Rectangle 99">
              <a:extLst>
                <a:ext uri="{FF2B5EF4-FFF2-40B4-BE49-F238E27FC236}">
                  <a16:creationId xmlns:a16="http://schemas.microsoft.com/office/drawing/2014/main" id="{6C50DD5F-BB81-4CEA-B4F3-0A6F2024D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9524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Rectangle 100">
              <a:extLst>
                <a:ext uri="{FF2B5EF4-FFF2-40B4-BE49-F238E27FC236}">
                  <a16:creationId xmlns:a16="http://schemas.microsoft.com/office/drawing/2014/main" id="{679BDFF8-A777-4CE3-998E-DF04CC115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89786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Rectangle 101">
              <a:extLst>
                <a:ext uri="{FF2B5EF4-FFF2-40B4-BE49-F238E27FC236}">
                  <a16:creationId xmlns:a16="http://schemas.microsoft.com/office/drawing/2014/main" id="{75703598-884A-408C-82F8-615EDD810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0048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Rectangle 102">
              <a:extLst>
                <a:ext uri="{FF2B5EF4-FFF2-40B4-BE49-F238E27FC236}">
                  <a16:creationId xmlns:a16="http://schemas.microsoft.com/office/drawing/2014/main" id="{45297804-1D90-4BA5-BF76-96AC19087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030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Rectangle 103">
              <a:extLst>
                <a:ext uri="{FF2B5EF4-FFF2-40B4-BE49-F238E27FC236}">
                  <a16:creationId xmlns:a16="http://schemas.microsoft.com/office/drawing/2014/main" id="{F0910811-5F5C-42D7-A043-CE30D33E3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0571" y="6302628"/>
              <a:ext cx="10319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C791E9E9-4C00-43CA-BFC3-DF91C4A1C3F5}"/>
              </a:ext>
            </a:extLst>
          </p:cNvPr>
          <p:cNvGrpSpPr/>
          <p:nvPr/>
        </p:nvGrpSpPr>
        <p:grpSpPr>
          <a:xfrm>
            <a:off x="2174569" y="5523981"/>
            <a:ext cx="1469109" cy="707350"/>
            <a:chOff x="915599" y="5523981"/>
            <a:chExt cx="1469109" cy="707350"/>
          </a:xfrm>
        </p:grpSpPr>
        <p:sp>
          <p:nvSpPr>
            <p:cNvPr id="177" name="Freeform 104">
              <a:extLst>
                <a:ext uri="{FF2B5EF4-FFF2-40B4-BE49-F238E27FC236}">
                  <a16:creationId xmlns:a16="http://schemas.microsoft.com/office/drawing/2014/main" id="{196DB6C3-546F-46C5-924C-B32F33CF19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599" y="5523981"/>
              <a:ext cx="1469109" cy="636052"/>
            </a:xfrm>
            <a:custGeom>
              <a:avLst/>
              <a:gdLst>
                <a:gd name="T0" fmla="*/ 331 w 331"/>
                <a:gd name="T1" fmla="*/ 140 h 143"/>
                <a:gd name="T2" fmla="*/ 302 w 331"/>
                <a:gd name="T3" fmla="*/ 143 h 143"/>
                <a:gd name="T4" fmla="*/ 271 w 331"/>
                <a:gd name="T5" fmla="*/ 108 h 143"/>
                <a:gd name="T6" fmla="*/ 243 w 331"/>
                <a:gd name="T7" fmla="*/ 137 h 143"/>
                <a:gd name="T8" fmla="*/ 244 w 331"/>
                <a:gd name="T9" fmla="*/ 143 h 143"/>
                <a:gd name="T10" fmla="*/ 225 w 331"/>
                <a:gd name="T11" fmla="*/ 143 h 143"/>
                <a:gd name="T12" fmla="*/ 89 w 331"/>
                <a:gd name="T13" fmla="*/ 143 h 143"/>
                <a:gd name="T14" fmla="*/ 84 w 331"/>
                <a:gd name="T15" fmla="*/ 143 h 143"/>
                <a:gd name="T16" fmla="*/ 85 w 331"/>
                <a:gd name="T17" fmla="*/ 137 h 143"/>
                <a:gd name="T18" fmla="*/ 57 w 331"/>
                <a:gd name="T19" fmla="*/ 108 h 143"/>
                <a:gd name="T20" fmla="*/ 29 w 331"/>
                <a:gd name="T21" fmla="*/ 137 h 143"/>
                <a:gd name="T22" fmla="*/ 30 w 331"/>
                <a:gd name="T23" fmla="*/ 143 h 143"/>
                <a:gd name="T24" fmla="*/ 9 w 331"/>
                <a:gd name="T25" fmla="*/ 143 h 143"/>
                <a:gd name="T26" fmla="*/ 6 w 331"/>
                <a:gd name="T27" fmla="*/ 105 h 143"/>
                <a:gd name="T28" fmla="*/ 15 w 331"/>
                <a:gd name="T29" fmla="*/ 88 h 143"/>
                <a:gd name="T30" fmla="*/ 243 w 331"/>
                <a:gd name="T31" fmla="*/ 78 h 143"/>
                <a:gd name="T32" fmla="*/ 331 w 331"/>
                <a:gd name="T33" fmla="*/ 104 h 143"/>
                <a:gd name="T34" fmla="*/ 331 w 331"/>
                <a:gd name="T35" fmla="*/ 140 h 143"/>
                <a:gd name="T36" fmla="*/ 116 w 331"/>
                <a:gd name="T37" fmla="*/ 61 h 143"/>
                <a:gd name="T38" fmla="*/ 49 w 331"/>
                <a:gd name="T39" fmla="*/ 82 h 143"/>
                <a:gd name="T40" fmla="*/ 116 w 331"/>
                <a:gd name="T41" fmla="*/ 82 h 143"/>
                <a:gd name="T42" fmla="*/ 116 w 331"/>
                <a:gd name="T43" fmla="*/ 61 h 143"/>
                <a:gd name="T44" fmla="*/ 231 w 331"/>
                <a:gd name="T45" fmla="*/ 82 h 143"/>
                <a:gd name="T46" fmla="*/ 131 w 331"/>
                <a:gd name="T47" fmla="*/ 59 h 143"/>
                <a:gd name="T48" fmla="*/ 131 w 331"/>
                <a:gd name="T49" fmla="*/ 82 h 143"/>
                <a:gd name="T50" fmla="*/ 231 w 331"/>
                <a:gd name="T51" fmla="*/ 8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143">
                  <a:moveTo>
                    <a:pt x="331" y="140"/>
                  </a:moveTo>
                  <a:cubicBezTo>
                    <a:pt x="302" y="143"/>
                    <a:pt x="302" y="143"/>
                    <a:pt x="302" y="143"/>
                  </a:cubicBezTo>
                  <a:cubicBezTo>
                    <a:pt x="304" y="130"/>
                    <a:pt x="292" y="108"/>
                    <a:pt x="271" y="108"/>
                  </a:cubicBezTo>
                  <a:cubicBezTo>
                    <a:pt x="256" y="108"/>
                    <a:pt x="243" y="121"/>
                    <a:pt x="243" y="137"/>
                  </a:cubicBezTo>
                  <a:cubicBezTo>
                    <a:pt x="243" y="139"/>
                    <a:pt x="243" y="141"/>
                    <a:pt x="24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85" y="141"/>
                    <a:pt x="85" y="139"/>
                    <a:pt x="85" y="137"/>
                  </a:cubicBezTo>
                  <a:cubicBezTo>
                    <a:pt x="85" y="121"/>
                    <a:pt x="73" y="108"/>
                    <a:pt x="57" y="108"/>
                  </a:cubicBezTo>
                  <a:cubicBezTo>
                    <a:pt x="42" y="108"/>
                    <a:pt x="29" y="121"/>
                    <a:pt x="29" y="137"/>
                  </a:cubicBezTo>
                  <a:cubicBezTo>
                    <a:pt x="29" y="139"/>
                    <a:pt x="29" y="141"/>
                    <a:pt x="30" y="143"/>
                  </a:cubicBezTo>
                  <a:cubicBezTo>
                    <a:pt x="30" y="143"/>
                    <a:pt x="28" y="143"/>
                    <a:pt x="9" y="143"/>
                  </a:cubicBezTo>
                  <a:cubicBezTo>
                    <a:pt x="0" y="134"/>
                    <a:pt x="3" y="118"/>
                    <a:pt x="6" y="105"/>
                  </a:cubicBezTo>
                  <a:cubicBezTo>
                    <a:pt x="18" y="105"/>
                    <a:pt x="15" y="88"/>
                    <a:pt x="15" y="88"/>
                  </a:cubicBezTo>
                  <a:cubicBezTo>
                    <a:pt x="168" y="0"/>
                    <a:pt x="243" y="78"/>
                    <a:pt x="243" y="78"/>
                  </a:cubicBezTo>
                  <a:cubicBezTo>
                    <a:pt x="319" y="77"/>
                    <a:pt x="331" y="104"/>
                    <a:pt x="331" y="104"/>
                  </a:cubicBezTo>
                  <a:cubicBezTo>
                    <a:pt x="331" y="104"/>
                    <a:pt x="327" y="113"/>
                    <a:pt x="331" y="140"/>
                  </a:cubicBezTo>
                  <a:close/>
                  <a:moveTo>
                    <a:pt x="116" y="61"/>
                  </a:moveTo>
                  <a:cubicBezTo>
                    <a:pt x="77" y="69"/>
                    <a:pt x="49" y="82"/>
                    <a:pt x="49" y="82"/>
                  </a:cubicBezTo>
                  <a:cubicBezTo>
                    <a:pt x="116" y="82"/>
                    <a:pt x="116" y="82"/>
                    <a:pt x="116" y="82"/>
                  </a:cubicBezTo>
                  <a:lnTo>
                    <a:pt x="116" y="61"/>
                  </a:lnTo>
                  <a:close/>
                  <a:moveTo>
                    <a:pt x="231" y="82"/>
                  </a:moveTo>
                  <a:cubicBezTo>
                    <a:pt x="231" y="82"/>
                    <a:pt x="187" y="50"/>
                    <a:pt x="131" y="59"/>
                  </a:cubicBezTo>
                  <a:cubicBezTo>
                    <a:pt x="131" y="82"/>
                    <a:pt x="131" y="82"/>
                    <a:pt x="131" y="82"/>
                  </a:cubicBezTo>
                  <a:lnTo>
                    <a:pt x="231" y="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A4EBBBF6-E45F-418B-84F6-A91402E07854}"/>
                </a:ext>
              </a:extLst>
            </p:cNvPr>
            <p:cNvGrpSpPr/>
            <p:nvPr/>
          </p:nvGrpSpPr>
          <p:grpSpPr>
            <a:xfrm>
              <a:off x="1071328" y="5745380"/>
              <a:ext cx="1157650" cy="485951"/>
              <a:chOff x="1071328" y="5745380"/>
              <a:chExt cx="1157650" cy="485951"/>
            </a:xfrm>
          </p:grpSpPr>
          <p:sp>
            <p:nvSpPr>
              <p:cNvPr id="179" name="Freeform 105">
                <a:extLst>
                  <a:ext uri="{FF2B5EF4-FFF2-40B4-BE49-F238E27FC236}">
                    <a16:creationId xmlns:a16="http://schemas.microsoft.com/office/drawing/2014/main" id="{9FE2AE91-7DDB-4DFA-B21E-41DF23ECC4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0714" y="6030571"/>
                <a:ext cx="208264" cy="200760"/>
              </a:xfrm>
              <a:custGeom>
                <a:avLst/>
                <a:gdLst>
                  <a:gd name="T0" fmla="*/ 0 w 47"/>
                  <a:gd name="T1" fmla="*/ 23 h 45"/>
                  <a:gd name="T2" fmla="*/ 22 w 47"/>
                  <a:gd name="T3" fmla="*/ 45 h 45"/>
                  <a:gd name="T4" fmla="*/ 47 w 47"/>
                  <a:gd name="T5" fmla="*/ 23 h 45"/>
                  <a:gd name="T6" fmla="*/ 22 w 47"/>
                  <a:gd name="T7" fmla="*/ 0 h 45"/>
                  <a:gd name="T8" fmla="*/ 0 w 47"/>
                  <a:gd name="T9" fmla="*/ 23 h 45"/>
                  <a:gd name="T10" fmla="*/ 14 w 47"/>
                  <a:gd name="T11" fmla="*/ 23 h 45"/>
                  <a:gd name="T12" fmla="*/ 22 w 47"/>
                  <a:gd name="T13" fmla="*/ 14 h 45"/>
                  <a:gd name="T14" fmla="*/ 30 w 47"/>
                  <a:gd name="T15" fmla="*/ 23 h 45"/>
                  <a:gd name="T16" fmla="*/ 22 w 47"/>
                  <a:gd name="T17" fmla="*/ 31 h 45"/>
                  <a:gd name="T18" fmla="*/ 14 w 47"/>
                  <a:gd name="T1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4" y="45"/>
                      <a:pt x="47" y="35"/>
                      <a:pt x="47" y="23"/>
                    </a:cubicBezTo>
                    <a:cubicBezTo>
                      <a:pt x="47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  <a:moveTo>
                      <a:pt x="14" y="23"/>
                    </a:moveTo>
                    <a:cubicBezTo>
                      <a:pt x="14" y="18"/>
                      <a:pt x="17" y="14"/>
                      <a:pt x="22" y="14"/>
                    </a:cubicBezTo>
                    <a:cubicBezTo>
                      <a:pt x="27" y="14"/>
                      <a:pt x="30" y="18"/>
                      <a:pt x="30" y="23"/>
                    </a:cubicBezTo>
                    <a:cubicBezTo>
                      <a:pt x="30" y="27"/>
                      <a:pt x="27" y="31"/>
                      <a:pt x="22" y="31"/>
                    </a:cubicBezTo>
                    <a:cubicBezTo>
                      <a:pt x="17" y="31"/>
                      <a:pt x="14" y="27"/>
                      <a:pt x="14" y="2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0" name="Freeform 106">
                <a:extLst>
                  <a:ext uri="{FF2B5EF4-FFF2-40B4-BE49-F238E27FC236}">
                    <a16:creationId xmlns:a16="http://schemas.microsoft.com/office/drawing/2014/main" id="{0F3E7E11-B867-4AAC-927F-0C858420FD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1328" y="6030571"/>
                <a:ext cx="189501" cy="200760"/>
              </a:xfrm>
              <a:custGeom>
                <a:avLst/>
                <a:gdLst>
                  <a:gd name="T0" fmla="*/ 0 w 43"/>
                  <a:gd name="T1" fmla="*/ 23 h 45"/>
                  <a:gd name="T2" fmla="*/ 22 w 43"/>
                  <a:gd name="T3" fmla="*/ 45 h 45"/>
                  <a:gd name="T4" fmla="*/ 43 w 43"/>
                  <a:gd name="T5" fmla="*/ 23 h 45"/>
                  <a:gd name="T6" fmla="*/ 22 w 43"/>
                  <a:gd name="T7" fmla="*/ 0 h 45"/>
                  <a:gd name="T8" fmla="*/ 0 w 43"/>
                  <a:gd name="T9" fmla="*/ 23 h 45"/>
                  <a:gd name="T10" fmla="*/ 13 w 43"/>
                  <a:gd name="T11" fmla="*/ 23 h 45"/>
                  <a:gd name="T12" fmla="*/ 22 w 43"/>
                  <a:gd name="T13" fmla="*/ 14 h 45"/>
                  <a:gd name="T14" fmla="*/ 30 w 43"/>
                  <a:gd name="T15" fmla="*/ 23 h 45"/>
                  <a:gd name="T16" fmla="*/ 22 w 43"/>
                  <a:gd name="T17" fmla="*/ 31 h 45"/>
                  <a:gd name="T18" fmla="*/ 13 w 43"/>
                  <a:gd name="T1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4" y="45"/>
                      <a:pt x="43" y="35"/>
                      <a:pt x="43" y="23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  <a:moveTo>
                      <a:pt x="13" y="23"/>
                    </a:moveTo>
                    <a:cubicBezTo>
                      <a:pt x="13" y="18"/>
                      <a:pt x="17" y="14"/>
                      <a:pt x="22" y="14"/>
                    </a:cubicBezTo>
                    <a:cubicBezTo>
                      <a:pt x="26" y="14"/>
                      <a:pt x="30" y="18"/>
                      <a:pt x="30" y="23"/>
                    </a:cubicBezTo>
                    <a:cubicBezTo>
                      <a:pt x="30" y="27"/>
                      <a:pt x="26" y="31"/>
                      <a:pt x="22" y="31"/>
                    </a:cubicBezTo>
                    <a:cubicBezTo>
                      <a:pt x="17" y="31"/>
                      <a:pt x="13" y="27"/>
                      <a:pt x="13" y="2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107">
                <a:extLst>
                  <a:ext uri="{FF2B5EF4-FFF2-40B4-BE49-F238E27FC236}">
                    <a16:creationId xmlns:a16="http://schemas.microsoft.com/office/drawing/2014/main" id="{9ED20A0F-9756-44C8-A250-5F8FD2FA0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245" y="5794162"/>
                <a:ext cx="296449" cy="93813"/>
              </a:xfrm>
              <a:custGeom>
                <a:avLst/>
                <a:gdLst>
                  <a:gd name="T0" fmla="*/ 67 w 67"/>
                  <a:gd name="T1" fmla="*/ 21 h 21"/>
                  <a:gd name="T2" fmla="*/ 67 w 67"/>
                  <a:gd name="T3" fmla="*/ 0 h 21"/>
                  <a:gd name="T4" fmla="*/ 0 w 67"/>
                  <a:gd name="T5" fmla="*/ 21 h 21"/>
                  <a:gd name="T6" fmla="*/ 67 w 6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1">
                    <a:moveTo>
                      <a:pt x="67" y="21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28" y="8"/>
                      <a:pt x="0" y="21"/>
                      <a:pt x="0" y="21"/>
                    </a:cubicBezTo>
                    <a:lnTo>
                      <a:pt x="67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2" name="Freeform 108">
                <a:extLst>
                  <a:ext uri="{FF2B5EF4-FFF2-40B4-BE49-F238E27FC236}">
                    <a16:creationId xmlns:a16="http://schemas.microsoft.com/office/drawing/2014/main" id="{036B49D1-895E-44BA-8594-A63B2A8AA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239" y="5745380"/>
                <a:ext cx="442797" cy="142596"/>
              </a:xfrm>
              <a:custGeom>
                <a:avLst/>
                <a:gdLst>
                  <a:gd name="T0" fmla="*/ 0 w 100"/>
                  <a:gd name="T1" fmla="*/ 9 h 32"/>
                  <a:gd name="T2" fmla="*/ 0 w 100"/>
                  <a:gd name="T3" fmla="*/ 32 h 32"/>
                  <a:gd name="T4" fmla="*/ 100 w 100"/>
                  <a:gd name="T5" fmla="*/ 32 h 32"/>
                  <a:gd name="T6" fmla="*/ 0 w 100"/>
                  <a:gd name="T7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32">
                    <a:moveTo>
                      <a:pt x="0" y="9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56" y="0"/>
                      <a:pt x="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5B11C82-31E8-4C2B-8CB2-C10BC5A86AF6}"/>
              </a:ext>
            </a:extLst>
          </p:cNvPr>
          <p:cNvSpPr/>
          <p:nvPr/>
        </p:nvSpPr>
        <p:spPr>
          <a:xfrm>
            <a:off x="7729106" y="3491023"/>
            <a:ext cx="355094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spot.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03DDF84-5E37-4F21-9378-8687FAC5C91B}"/>
              </a:ext>
            </a:extLst>
          </p:cNvPr>
          <p:cNvGrpSpPr/>
          <p:nvPr/>
        </p:nvGrpSpPr>
        <p:grpSpPr>
          <a:xfrm>
            <a:off x="7729106" y="1525806"/>
            <a:ext cx="3522691" cy="1544936"/>
            <a:chOff x="739851" y="136699"/>
            <a:chExt cx="3522691" cy="1544936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D2B9C93B-9EAC-4F4B-BD55-A5AEF46DE678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188" name="Rectangle: Rounded Corners 187">
              <a:extLst>
                <a:ext uri="{FF2B5EF4-FFF2-40B4-BE49-F238E27FC236}">
                  <a16:creationId xmlns:a16="http://schemas.microsoft.com/office/drawing/2014/main" id="{ABDCBE3B-C7F1-4529-80C9-418253B1F88D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AC03BD2E-E274-4717-B511-7B600099284D}"/>
                </a:ext>
              </a:extLst>
            </p:cNvPr>
            <p:cNvSpPr txBox="1"/>
            <p:nvPr/>
          </p:nvSpPr>
          <p:spPr>
            <a:xfrm>
              <a:off x="739852" y="411237"/>
              <a:ext cx="352269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Introduction Our Campus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2621AB0D-02E5-4C51-AD2B-E90375BECD23}"/>
              </a:ext>
            </a:extLst>
          </p:cNvPr>
          <p:cNvCxnSpPr>
            <a:cxnSpLocks/>
          </p:cNvCxnSpPr>
          <p:nvPr/>
        </p:nvCxnSpPr>
        <p:spPr>
          <a:xfrm>
            <a:off x="1439153" y="3226758"/>
            <a:ext cx="0" cy="81888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F4E7B53-2196-487A-A675-90796F8A1C0F}"/>
              </a:ext>
            </a:extLst>
          </p:cNvPr>
          <p:cNvGrpSpPr/>
          <p:nvPr/>
        </p:nvGrpSpPr>
        <p:grpSpPr>
          <a:xfrm flipV="1">
            <a:off x="1231010" y="2808568"/>
            <a:ext cx="416287" cy="416287"/>
            <a:chOff x="2805884" y="2022566"/>
            <a:chExt cx="416287" cy="416287"/>
          </a:xfrm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AD0653BD-AEB1-443F-8442-E5B10942662D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2" name="Freeform 46">
              <a:extLst>
                <a:ext uri="{FF2B5EF4-FFF2-40B4-BE49-F238E27FC236}">
                  <a16:creationId xmlns:a16="http://schemas.microsoft.com/office/drawing/2014/main" id="{DB7303E9-9BFE-4CF7-8C28-2BCA18DFE8E7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B3FBB3F4-BE1F-4578-88BB-6B93030AEB4A}"/>
              </a:ext>
            </a:extLst>
          </p:cNvPr>
          <p:cNvCxnSpPr>
            <a:cxnSpLocks/>
          </p:cNvCxnSpPr>
          <p:nvPr/>
        </p:nvCxnSpPr>
        <p:spPr>
          <a:xfrm>
            <a:off x="3598762" y="2672891"/>
            <a:ext cx="0" cy="81888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7CF06AB0-92E5-47A6-A8A4-E019029C1C1C}"/>
              </a:ext>
            </a:extLst>
          </p:cNvPr>
          <p:cNvGrpSpPr/>
          <p:nvPr/>
        </p:nvGrpSpPr>
        <p:grpSpPr>
          <a:xfrm flipV="1">
            <a:off x="3390619" y="2254701"/>
            <a:ext cx="416287" cy="416287"/>
            <a:chOff x="2805884" y="2022566"/>
            <a:chExt cx="416287" cy="416287"/>
          </a:xfrm>
        </p:grpSpPr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91278EE0-7E8D-41E8-AF3E-BAA96B2A90FB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6" name="Freeform 46">
              <a:extLst>
                <a:ext uri="{FF2B5EF4-FFF2-40B4-BE49-F238E27FC236}">
                  <a16:creationId xmlns:a16="http://schemas.microsoft.com/office/drawing/2014/main" id="{039392F6-C4C4-4BC5-8341-FED46C638149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3BF861A5-FD31-48E6-8469-0AAB5C9C9AD2}"/>
              </a:ext>
            </a:extLst>
          </p:cNvPr>
          <p:cNvCxnSpPr>
            <a:cxnSpLocks/>
          </p:cNvCxnSpPr>
          <p:nvPr/>
        </p:nvCxnSpPr>
        <p:spPr>
          <a:xfrm>
            <a:off x="5758370" y="2119025"/>
            <a:ext cx="0" cy="81888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93A3976E-F67F-4F39-9CA3-2314E71F36AF}"/>
              </a:ext>
            </a:extLst>
          </p:cNvPr>
          <p:cNvGrpSpPr/>
          <p:nvPr/>
        </p:nvGrpSpPr>
        <p:grpSpPr>
          <a:xfrm flipV="1">
            <a:off x="5550227" y="1700835"/>
            <a:ext cx="416287" cy="416287"/>
            <a:chOff x="2805884" y="2022566"/>
            <a:chExt cx="416287" cy="416287"/>
          </a:xfrm>
        </p:grpSpPr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ABC5711B-5C2E-479A-966E-AF8C86505494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4" name="Freeform 46">
              <a:extLst>
                <a:ext uri="{FF2B5EF4-FFF2-40B4-BE49-F238E27FC236}">
                  <a16:creationId xmlns:a16="http://schemas.microsoft.com/office/drawing/2014/main" id="{12AD23B7-E2AD-48B0-85C8-CD0E65B59515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438B3DC0-42FA-4004-8F7E-7E430E68B007}"/>
              </a:ext>
            </a:extLst>
          </p:cNvPr>
          <p:cNvGrpSpPr/>
          <p:nvPr/>
        </p:nvGrpSpPr>
        <p:grpSpPr>
          <a:xfrm>
            <a:off x="592533" y="1369691"/>
            <a:ext cx="2100105" cy="1336377"/>
            <a:chOff x="10498989" y="460640"/>
            <a:chExt cx="3424700" cy="2179269"/>
          </a:xfrm>
        </p:grpSpPr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5D2F40AC-EEB2-480F-A9D2-50FEF09D4FD1}"/>
                </a:ext>
              </a:extLst>
            </p:cNvPr>
            <p:cNvSpPr/>
            <p:nvPr/>
          </p:nvSpPr>
          <p:spPr>
            <a:xfrm>
              <a:off x="10498989" y="1296537"/>
              <a:ext cx="3289692" cy="501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Campus One</a:t>
              </a:r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6F8AFBAA-FC2E-4632-BD96-88F402A2E2E6}"/>
                </a:ext>
              </a:extLst>
            </p:cNvPr>
            <p:cNvSpPr/>
            <p:nvPr/>
          </p:nvSpPr>
          <p:spPr>
            <a:xfrm>
              <a:off x="10498991" y="1766603"/>
              <a:ext cx="3424698" cy="8733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DF8BAFC2-049E-4B5C-8843-7720B23A2290}"/>
                </a:ext>
              </a:extLst>
            </p:cNvPr>
            <p:cNvSpPr/>
            <p:nvPr/>
          </p:nvSpPr>
          <p:spPr>
            <a:xfrm>
              <a:off x="10498991" y="460640"/>
              <a:ext cx="2116492" cy="1053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22%</a:t>
              </a: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6355098C-1344-4665-A6BA-4A47CA187EAB}"/>
              </a:ext>
            </a:extLst>
          </p:cNvPr>
          <p:cNvGrpSpPr/>
          <p:nvPr/>
        </p:nvGrpSpPr>
        <p:grpSpPr>
          <a:xfrm>
            <a:off x="4884534" y="290252"/>
            <a:ext cx="2100105" cy="1336377"/>
            <a:chOff x="10498989" y="460640"/>
            <a:chExt cx="3424700" cy="2179269"/>
          </a:xfrm>
        </p:grpSpPr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7F4E84F6-5010-432D-8866-91A52D2C7254}"/>
                </a:ext>
              </a:extLst>
            </p:cNvPr>
            <p:cNvSpPr/>
            <p:nvPr/>
          </p:nvSpPr>
          <p:spPr>
            <a:xfrm>
              <a:off x="10498989" y="1296537"/>
              <a:ext cx="2507862" cy="501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Campus Three</a:t>
              </a: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A2ADBACC-BED4-4C94-A99A-B61AEE88C06E}"/>
                </a:ext>
              </a:extLst>
            </p:cNvPr>
            <p:cNvSpPr/>
            <p:nvPr/>
          </p:nvSpPr>
          <p:spPr>
            <a:xfrm>
              <a:off x="10498991" y="1766603"/>
              <a:ext cx="3424698" cy="8733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2A873ACC-C761-40DB-9B21-4FDD510787D2}"/>
                </a:ext>
              </a:extLst>
            </p:cNvPr>
            <p:cNvSpPr/>
            <p:nvPr/>
          </p:nvSpPr>
          <p:spPr>
            <a:xfrm>
              <a:off x="10498991" y="460640"/>
              <a:ext cx="2116492" cy="1053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lin ang="5400000" scaled="1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55%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C0D9F35F-5EC5-4CC0-9B1D-5FC5050B11AC}"/>
              </a:ext>
            </a:extLst>
          </p:cNvPr>
          <p:cNvGrpSpPr/>
          <p:nvPr/>
        </p:nvGrpSpPr>
        <p:grpSpPr>
          <a:xfrm>
            <a:off x="2738536" y="829972"/>
            <a:ext cx="2100104" cy="1336377"/>
            <a:chOff x="10498991" y="460640"/>
            <a:chExt cx="3424698" cy="2179269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0F32B6BF-ACA2-4482-8D71-0573CC92D2A3}"/>
                </a:ext>
              </a:extLst>
            </p:cNvPr>
            <p:cNvSpPr/>
            <p:nvPr/>
          </p:nvSpPr>
          <p:spPr>
            <a:xfrm>
              <a:off x="10498991" y="1296537"/>
              <a:ext cx="3052011" cy="501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Campus Two</a:t>
              </a:r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169CCA94-9743-4443-B8BA-4B45D7CCF19D}"/>
                </a:ext>
              </a:extLst>
            </p:cNvPr>
            <p:cNvSpPr/>
            <p:nvPr/>
          </p:nvSpPr>
          <p:spPr>
            <a:xfrm>
              <a:off x="10498991" y="1766603"/>
              <a:ext cx="3424698" cy="8733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4CD13247-BF73-4950-95BB-AC4E79815732}"/>
                </a:ext>
              </a:extLst>
            </p:cNvPr>
            <p:cNvSpPr/>
            <p:nvPr/>
          </p:nvSpPr>
          <p:spPr>
            <a:xfrm>
              <a:off x="10498991" y="460640"/>
              <a:ext cx="2116492" cy="1053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gradFill>
                    <a:gsLst>
                      <a:gs pos="0">
                        <a:schemeClr val="accent2"/>
                      </a:gs>
                      <a:gs pos="100000">
                        <a:schemeClr val="accent2">
                          <a:lumMod val="75000"/>
                        </a:schemeClr>
                      </a:gs>
                    </a:gsLst>
                    <a:lin ang="5400000" scaled="1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741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273C19-1947-4B91-95E0-E7C61DAB237A}"/>
              </a:ext>
            </a:extLst>
          </p:cNvPr>
          <p:cNvSpPr/>
          <p:nvPr/>
        </p:nvSpPr>
        <p:spPr>
          <a:xfrm>
            <a:off x="4806495" y="847417"/>
            <a:ext cx="6575880" cy="483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0B8F1A-56A0-48A5-AF87-8035C99D3AB9}"/>
              </a:ext>
            </a:extLst>
          </p:cNvPr>
          <p:cNvSpPr/>
          <p:nvPr/>
        </p:nvSpPr>
        <p:spPr>
          <a:xfrm>
            <a:off x="809626" y="847417"/>
            <a:ext cx="3996870" cy="4838700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74EA828-F448-4663-808A-AA1E0DA2E415}"/>
              </a:ext>
            </a:extLst>
          </p:cNvPr>
          <p:cNvSpPr/>
          <p:nvPr/>
        </p:nvSpPr>
        <p:spPr>
          <a:xfrm>
            <a:off x="3457122" y="1040772"/>
            <a:ext cx="1114952" cy="262768"/>
          </a:xfrm>
          <a:prstGeom prst="roundRect">
            <a:avLst>
              <a:gd name="adj" fmla="val 11905"/>
            </a:avLst>
          </a:prstGeom>
          <a:solidFill>
            <a:schemeClr val="tx1">
              <a:lumMod val="75000"/>
              <a:lumOff val="25000"/>
              <a:alpha val="3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</a:rPr>
              <a:t>27 Sep 2017</a:t>
            </a:r>
            <a:endParaRPr lang="id-ID" sz="1200" dirty="0">
              <a:latin typeface="Inter" panose="020B05020300000000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F9D718-26AF-4674-898E-0EE7C93648A5}"/>
              </a:ext>
            </a:extLst>
          </p:cNvPr>
          <p:cNvGrpSpPr/>
          <p:nvPr/>
        </p:nvGrpSpPr>
        <p:grpSpPr>
          <a:xfrm>
            <a:off x="1097571" y="3800846"/>
            <a:ext cx="3420981" cy="1632833"/>
            <a:chOff x="1097571" y="3993559"/>
            <a:chExt cx="3420981" cy="16328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7F8924-BD5F-4A39-B5D5-9B83A9EE9C4E}"/>
                </a:ext>
              </a:extLst>
            </p:cNvPr>
            <p:cNvSpPr/>
            <p:nvPr/>
          </p:nvSpPr>
          <p:spPr>
            <a:xfrm>
              <a:off x="1097572" y="4426063"/>
              <a:ext cx="342098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</a:t>
              </a:r>
            </a:p>
          </p:txBody>
        </p:sp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234C9A4E-5B99-47B6-9B3A-D190057F6FF4}"/>
                </a:ext>
              </a:extLst>
            </p:cNvPr>
            <p:cNvSpPr txBox="1">
              <a:spLocks/>
            </p:cNvSpPr>
            <p:nvPr/>
          </p:nvSpPr>
          <p:spPr>
            <a:xfrm>
              <a:off x="1097571" y="3993559"/>
              <a:ext cx="342098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0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Important Point </a:t>
              </a:r>
              <a:endParaRPr lang="id-ID" sz="20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E82757-7A3F-4644-A444-23C8E8A2CFD5}"/>
              </a:ext>
            </a:extLst>
          </p:cNvPr>
          <p:cNvGrpSpPr/>
          <p:nvPr/>
        </p:nvGrpSpPr>
        <p:grpSpPr>
          <a:xfrm>
            <a:off x="5392963" y="1762024"/>
            <a:ext cx="2608943" cy="1315062"/>
            <a:chOff x="1177769" y="3801646"/>
            <a:chExt cx="2608943" cy="131506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93C04CA-12AE-4F23-B8B6-03F8C806A542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17" name="Text Placeholder 2">
              <a:extLst>
                <a:ext uri="{FF2B5EF4-FFF2-40B4-BE49-F238E27FC236}">
                  <a16:creationId xmlns:a16="http://schemas.microsoft.com/office/drawing/2014/main" id="{E21BFED4-7CBA-4215-A77C-EF6C5E8FDBC0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Fresh Graduate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7C54B92-CE2E-469D-BFB3-7F207ED0CAE4}"/>
              </a:ext>
            </a:extLst>
          </p:cNvPr>
          <p:cNvGrpSpPr/>
          <p:nvPr/>
        </p:nvGrpSpPr>
        <p:grpSpPr>
          <a:xfrm>
            <a:off x="5392963" y="4021389"/>
            <a:ext cx="2608943" cy="1315062"/>
            <a:chOff x="1177769" y="3801646"/>
            <a:chExt cx="2608943" cy="131506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5A6924-827E-4326-BB71-10C39916903D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0" name="Text Placeholder 2">
              <a:extLst>
                <a:ext uri="{FF2B5EF4-FFF2-40B4-BE49-F238E27FC236}">
                  <a16:creationId xmlns:a16="http://schemas.microsoft.com/office/drawing/2014/main" id="{C31C6D06-55EF-4475-B0AA-AE4AD09E927F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Learn A Book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E9D6C1C-96F9-4E8D-B51F-1DEA36F52EDB}"/>
              </a:ext>
            </a:extLst>
          </p:cNvPr>
          <p:cNvGrpSpPr/>
          <p:nvPr/>
        </p:nvGrpSpPr>
        <p:grpSpPr>
          <a:xfrm>
            <a:off x="8186963" y="1762024"/>
            <a:ext cx="2608943" cy="1315062"/>
            <a:chOff x="1177769" y="3801646"/>
            <a:chExt cx="2608943" cy="131506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C134742-2ED6-4901-B34E-F39392F5C39E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058E6617-B89A-4476-82DC-0E8AC900D230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Networking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54A61A3-3F26-4EB6-8170-5221C507D35D}"/>
              </a:ext>
            </a:extLst>
          </p:cNvPr>
          <p:cNvGrpSpPr/>
          <p:nvPr/>
        </p:nvGrpSpPr>
        <p:grpSpPr>
          <a:xfrm>
            <a:off x="8186963" y="4021389"/>
            <a:ext cx="2608943" cy="1315062"/>
            <a:chOff x="1177769" y="3801646"/>
            <a:chExt cx="2608943" cy="131506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9BB831B-A731-4CA0-8130-6ACE135DD95A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6" name="Text Placeholder 2">
              <a:extLst>
                <a:ext uri="{FF2B5EF4-FFF2-40B4-BE49-F238E27FC236}">
                  <a16:creationId xmlns:a16="http://schemas.microsoft.com/office/drawing/2014/main" id="{337A4792-6D04-464E-880A-797212538D1E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latin typeface="Inter" panose="020B0502030000000004" pitchFamily="34" charset="0"/>
              </a:endParaRPr>
            </a:p>
          </p:txBody>
        </p:sp>
      </p:grpSp>
      <p:sp>
        <p:nvSpPr>
          <p:cNvPr id="35" name="Freeform 31">
            <a:extLst>
              <a:ext uri="{FF2B5EF4-FFF2-40B4-BE49-F238E27FC236}">
                <a16:creationId xmlns:a16="http://schemas.microsoft.com/office/drawing/2014/main" id="{AE0B98E2-E8FE-4D90-A570-59750BDBB292}"/>
              </a:ext>
            </a:extLst>
          </p:cNvPr>
          <p:cNvSpPr>
            <a:spLocks noEditPoints="1"/>
          </p:cNvSpPr>
          <p:nvPr/>
        </p:nvSpPr>
        <p:spPr bwMode="auto">
          <a:xfrm>
            <a:off x="5499575" y="1251563"/>
            <a:ext cx="433292" cy="427574"/>
          </a:xfrm>
          <a:custGeom>
            <a:avLst/>
            <a:gdLst>
              <a:gd name="T0" fmla="*/ 196 w 208"/>
              <a:gd name="T1" fmla="*/ 174 h 205"/>
              <a:gd name="T2" fmla="*/ 196 w 208"/>
              <a:gd name="T3" fmla="*/ 61 h 205"/>
              <a:gd name="T4" fmla="*/ 197 w 208"/>
              <a:gd name="T5" fmla="*/ 57 h 205"/>
              <a:gd name="T6" fmla="*/ 192 w 208"/>
              <a:gd name="T7" fmla="*/ 50 h 205"/>
              <a:gd name="T8" fmla="*/ 108 w 208"/>
              <a:gd name="T9" fmla="*/ 3 h 205"/>
              <a:gd name="T10" fmla="*/ 90 w 208"/>
              <a:gd name="T11" fmla="*/ 3 h 205"/>
              <a:gd name="T12" fmla="*/ 5 w 208"/>
              <a:gd name="T13" fmla="*/ 50 h 205"/>
              <a:gd name="T14" fmla="*/ 0 w 208"/>
              <a:gd name="T15" fmla="*/ 57 h 205"/>
              <a:gd name="T16" fmla="*/ 5 w 208"/>
              <a:gd name="T17" fmla="*/ 65 h 205"/>
              <a:gd name="T18" fmla="*/ 33 w 208"/>
              <a:gd name="T19" fmla="*/ 80 h 205"/>
              <a:gd name="T20" fmla="*/ 33 w 208"/>
              <a:gd name="T21" fmla="*/ 121 h 205"/>
              <a:gd name="T22" fmla="*/ 77 w 208"/>
              <a:gd name="T23" fmla="*/ 165 h 205"/>
              <a:gd name="T24" fmla="*/ 125 w 208"/>
              <a:gd name="T25" fmla="*/ 165 h 205"/>
              <a:gd name="T26" fmla="*/ 168 w 208"/>
              <a:gd name="T27" fmla="*/ 121 h 205"/>
              <a:gd name="T28" fmla="*/ 168 w 208"/>
              <a:gd name="T29" fmla="*/ 78 h 205"/>
              <a:gd name="T30" fmla="*/ 188 w 208"/>
              <a:gd name="T31" fmla="*/ 67 h 205"/>
              <a:gd name="T32" fmla="*/ 188 w 208"/>
              <a:gd name="T33" fmla="*/ 174 h 205"/>
              <a:gd name="T34" fmla="*/ 176 w 208"/>
              <a:gd name="T35" fmla="*/ 189 h 205"/>
              <a:gd name="T36" fmla="*/ 192 w 208"/>
              <a:gd name="T37" fmla="*/ 205 h 205"/>
              <a:gd name="T38" fmla="*/ 208 w 208"/>
              <a:gd name="T39" fmla="*/ 189 h 205"/>
              <a:gd name="T40" fmla="*/ 196 w 208"/>
              <a:gd name="T41" fmla="*/ 174 h 205"/>
              <a:gd name="T42" fmla="*/ 160 w 208"/>
              <a:gd name="T43" fmla="*/ 121 h 205"/>
              <a:gd name="T44" fmla="*/ 125 w 208"/>
              <a:gd name="T45" fmla="*/ 157 h 205"/>
              <a:gd name="T46" fmla="*/ 77 w 208"/>
              <a:gd name="T47" fmla="*/ 157 h 205"/>
              <a:gd name="T48" fmla="*/ 41 w 208"/>
              <a:gd name="T49" fmla="*/ 121 h 205"/>
              <a:gd name="T50" fmla="*/ 41 w 208"/>
              <a:gd name="T51" fmla="*/ 85 h 205"/>
              <a:gd name="T52" fmla="*/ 90 w 208"/>
              <a:gd name="T53" fmla="*/ 112 h 205"/>
              <a:gd name="T54" fmla="*/ 99 w 208"/>
              <a:gd name="T55" fmla="*/ 114 h 205"/>
              <a:gd name="T56" fmla="*/ 108 w 208"/>
              <a:gd name="T57" fmla="*/ 112 h 205"/>
              <a:gd name="T58" fmla="*/ 160 w 208"/>
              <a:gd name="T59" fmla="*/ 82 h 205"/>
              <a:gd name="T60" fmla="*/ 160 w 208"/>
              <a:gd name="T61" fmla="*/ 121 h 205"/>
              <a:gd name="T62" fmla="*/ 104 w 208"/>
              <a:gd name="T63" fmla="*/ 105 h 205"/>
              <a:gd name="T64" fmla="*/ 94 w 208"/>
              <a:gd name="T65" fmla="*/ 105 h 205"/>
              <a:gd name="T66" fmla="*/ 9 w 208"/>
              <a:gd name="T67" fmla="*/ 58 h 205"/>
              <a:gd name="T68" fmla="*/ 8 w 208"/>
              <a:gd name="T69" fmla="*/ 57 h 205"/>
              <a:gd name="T70" fmla="*/ 9 w 208"/>
              <a:gd name="T71" fmla="*/ 57 h 205"/>
              <a:gd name="T72" fmla="*/ 94 w 208"/>
              <a:gd name="T73" fmla="*/ 10 h 205"/>
              <a:gd name="T74" fmla="*/ 104 w 208"/>
              <a:gd name="T75" fmla="*/ 10 h 205"/>
              <a:gd name="T76" fmla="*/ 189 w 208"/>
              <a:gd name="T77" fmla="*/ 57 h 205"/>
              <a:gd name="T78" fmla="*/ 189 w 208"/>
              <a:gd name="T79" fmla="*/ 57 h 205"/>
              <a:gd name="T80" fmla="*/ 188 w 208"/>
              <a:gd name="T81" fmla="*/ 57 h 205"/>
              <a:gd name="T82" fmla="*/ 188 w 208"/>
              <a:gd name="T83" fmla="*/ 58 h 205"/>
              <a:gd name="T84" fmla="*/ 104 w 208"/>
              <a:gd name="T85" fmla="*/ 105 h 205"/>
              <a:gd name="T86" fmla="*/ 192 w 208"/>
              <a:gd name="T87" fmla="*/ 197 h 205"/>
              <a:gd name="T88" fmla="*/ 184 w 208"/>
              <a:gd name="T89" fmla="*/ 189 h 205"/>
              <a:gd name="T90" fmla="*/ 192 w 208"/>
              <a:gd name="T91" fmla="*/ 181 h 205"/>
              <a:gd name="T92" fmla="*/ 200 w 208"/>
              <a:gd name="T93" fmla="*/ 189 h 205"/>
              <a:gd name="T94" fmla="*/ 192 w 208"/>
              <a:gd name="T95" fmla="*/ 19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205">
                <a:moveTo>
                  <a:pt x="196" y="174"/>
                </a:moveTo>
                <a:cubicBezTo>
                  <a:pt x="196" y="61"/>
                  <a:pt x="196" y="61"/>
                  <a:pt x="196" y="61"/>
                </a:cubicBezTo>
                <a:cubicBezTo>
                  <a:pt x="197" y="60"/>
                  <a:pt x="197" y="59"/>
                  <a:pt x="197" y="57"/>
                </a:cubicBezTo>
                <a:cubicBezTo>
                  <a:pt x="197" y="54"/>
                  <a:pt x="196" y="52"/>
                  <a:pt x="192" y="50"/>
                </a:cubicBezTo>
                <a:cubicBezTo>
                  <a:pt x="108" y="3"/>
                  <a:pt x="108" y="3"/>
                  <a:pt x="108" y="3"/>
                </a:cubicBezTo>
                <a:cubicBezTo>
                  <a:pt x="103" y="0"/>
                  <a:pt x="95" y="0"/>
                  <a:pt x="90" y="3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2"/>
                  <a:pt x="0" y="54"/>
                  <a:pt x="0" y="57"/>
                </a:cubicBezTo>
                <a:cubicBezTo>
                  <a:pt x="0" y="60"/>
                  <a:pt x="2" y="63"/>
                  <a:pt x="5" y="65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145"/>
                  <a:pt x="53" y="165"/>
                  <a:pt x="77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49" y="165"/>
                  <a:pt x="168" y="145"/>
                  <a:pt x="168" y="12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1" y="175"/>
                  <a:pt x="176" y="182"/>
                  <a:pt x="176" y="189"/>
                </a:cubicBezTo>
                <a:cubicBezTo>
                  <a:pt x="176" y="198"/>
                  <a:pt x="183" y="205"/>
                  <a:pt x="192" y="205"/>
                </a:cubicBezTo>
                <a:cubicBezTo>
                  <a:pt x="201" y="205"/>
                  <a:pt x="208" y="198"/>
                  <a:pt x="208" y="189"/>
                </a:cubicBezTo>
                <a:cubicBezTo>
                  <a:pt x="208" y="182"/>
                  <a:pt x="203" y="175"/>
                  <a:pt x="196" y="174"/>
                </a:cubicBezTo>
                <a:close/>
                <a:moveTo>
                  <a:pt x="160" y="121"/>
                </a:moveTo>
                <a:cubicBezTo>
                  <a:pt x="160" y="141"/>
                  <a:pt x="144" y="157"/>
                  <a:pt x="125" y="157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57" y="157"/>
                  <a:pt x="41" y="141"/>
                  <a:pt x="41" y="121"/>
                </a:cubicBezTo>
                <a:cubicBezTo>
                  <a:pt x="41" y="85"/>
                  <a:pt x="41" y="85"/>
                  <a:pt x="41" y="85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3"/>
                  <a:pt x="95" y="114"/>
                  <a:pt x="99" y="114"/>
                </a:cubicBezTo>
                <a:cubicBezTo>
                  <a:pt x="102" y="114"/>
                  <a:pt x="105" y="113"/>
                  <a:pt x="108" y="112"/>
                </a:cubicBezTo>
                <a:cubicBezTo>
                  <a:pt x="160" y="82"/>
                  <a:pt x="160" y="82"/>
                  <a:pt x="160" y="82"/>
                </a:cubicBezTo>
                <a:lnTo>
                  <a:pt x="160" y="121"/>
                </a:lnTo>
                <a:close/>
                <a:moveTo>
                  <a:pt x="104" y="105"/>
                </a:moveTo>
                <a:cubicBezTo>
                  <a:pt x="101" y="106"/>
                  <a:pt x="96" y="106"/>
                  <a:pt x="94" y="105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8" y="57"/>
                  <a:pt x="8" y="57"/>
                </a:cubicBezTo>
                <a:cubicBezTo>
                  <a:pt x="8" y="57"/>
                  <a:pt x="9" y="57"/>
                  <a:pt x="9" y="57"/>
                </a:cubicBezTo>
                <a:cubicBezTo>
                  <a:pt x="94" y="10"/>
                  <a:pt x="94" y="10"/>
                  <a:pt x="94" y="10"/>
                </a:cubicBezTo>
                <a:cubicBezTo>
                  <a:pt x="96" y="9"/>
                  <a:pt x="101" y="9"/>
                  <a:pt x="104" y="10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8" y="58"/>
                  <a:pt x="188" y="58"/>
                  <a:pt x="188" y="58"/>
                </a:cubicBezTo>
                <a:lnTo>
                  <a:pt x="104" y="105"/>
                </a:lnTo>
                <a:close/>
                <a:moveTo>
                  <a:pt x="192" y="197"/>
                </a:moveTo>
                <a:cubicBezTo>
                  <a:pt x="188" y="197"/>
                  <a:pt x="184" y="193"/>
                  <a:pt x="184" y="189"/>
                </a:cubicBezTo>
                <a:cubicBezTo>
                  <a:pt x="184" y="185"/>
                  <a:pt x="188" y="181"/>
                  <a:pt x="192" y="181"/>
                </a:cubicBezTo>
                <a:cubicBezTo>
                  <a:pt x="197" y="181"/>
                  <a:pt x="200" y="185"/>
                  <a:pt x="200" y="189"/>
                </a:cubicBezTo>
                <a:cubicBezTo>
                  <a:pt x="200" y="193"/>
                  <a:pt x="197" y="197"/>
                  <a:pt x="192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3B5CCB13-997B-4208-A271-C40CAB583627}"/>
              </a:ext>
            </a:extLst>
          </p:cNvPr>
          <p:cNvSpPr>
            <a:spLocks noEditPoints="1"/>
          </p:cNvSpPr>
          <p:nvPr/>
        </p:nvSpPr>
        <p:spPr bwMode="auto">
          <a:xfrm>
            <a:off x="5529940" y="3508605"/>
            <a:ext cx="449298" cy="433290"/>
          </a:xfrm>
          <a:custGeom>
            <a:avLst/>
            <a:gdLst>
              <a:gd name="T0" fmla="*/ 200 w 216"/>
              <a:gd name="T1" fmla="*/ 79 h 208"/>
              <a:gd name="T2" fmla="*/ 196 w 216"/>
              <a:gd name="T3" fmla="*/ 79 h 208"/>
              <a:gd name="T4" fmla="*/ 123 w 216"/>
              <a:gd name="T5" fmla="*/ 96 h 208"/>
              <a:gd name="T6" fmla="*/ 108 w 216"/>
              <a:gd name="T7" fmla="*/ 107 h 208"/>
              <a:gd name="T8" fmla="*/ 93 w 216"/>
              <a:gd name="T9" fmla="*/ 96 h 208"/>
              <a:gd name="T10" fmla="*/ 21 w 216"/>
              <a:gd name="T11" fmla="*/ 79 h 208"/>
              <a:gd name="T12" fmla="*/ 16 w 216"/>
              <a:gd name="T13" fmla="*/ 79 h 208"/>
              <a:gd name="T14" fmla="*/ 0 w 216"/>
              <a:gd name="T15" fmla="*/ 96 h 208"/>
              <a:gd name="T16" fmla="*/ 0 w 216"/>
              <a:gd name="T17" fmla="*/ 167 h 208"/>
              <a:gd name="T18" fmla="*/ 19 w 216"/>
              <a:gd name="T19" fmla="*/ 191 h 208"/>
              <a:gd name="T20" fmla="*/ 92 w 216"/>
              <a:gd name="T21" fmla="*/ 208 h 208"/>
              <a:gd name="T22" fmla="*/ 96 w 216"/>
              <a:gd name="T23" fmla="*/ 208 h 208"/>
              <a:gd name="T24" fmla="*/ 108 w 216"/>
              <a:gd name="T25" fmla="*/ 203 h 208"/>
              <a:gd name="T26" fmla="*/ 120 w 216"/>
              <a:gd name="T27" fmla="*/ 208 h 208"/>
              <a:gd name="T28" fmla="*/ 120 w 216"/>
              <a:gd name="T29" fmla="*/ 208 h 208"/>
              <a:gd name="T30" fmla="*/ 125 w 216"/>
              <a:gd name="T31" fmla="*/ 208 h 208"/>
              <a:gd name="T32" fmla="*/ 197 w 216"/>
              <a:gd name="T33" fmla="*/ 191 h 208"/>
              <a:gd name="T34" fmla="*/ 216 w 216"/>
              <a:gd name="T35" fmla="*/ 167 h 208"/>
              <a:gd name="T36" fmla="*/ 216 w 216"/>
              <a:gd name="T37" fmla="*/ 96 h 208"/>
              <a:gd name="T38" fmla="*/ 200 w 216"/>
              <a:gd name="T39" fmla="*/ 79 h 208"/>
              <a:gd name="T40" fmla="*/ 104 w 216"/>
              <a:gd name="T41" fmla="*/ 191 h 208"/>
              <a:gd name="T42" fmla="*/ 93 w 216"/>
              <a:gd name="T43" fmla="*/ 200 h 208"/>
              <a:gd name="T44" fmla="*/ 21 w 216"/>
              <a:gd name="T45" fmla="*/ 183 h 208"/>
              <a:gd name="T46" fmla="*/ 8 w 216"/>
              <a:gd name="T47" fmla="*/ 167 h 208"/>
              <a:gd name="T48" fmla="*/ 8 w 216"/>
              <a:gd name="T49" fmla="*/ 96 h 208"/>
              <a:gd name="T50" fmla="*/ 16 w 216"/>
              <a:gd name="T51" fmla="*/ 87 h 208"/>
              <a:gd name="T52" fmla="*/ 19 w 216"/>
              <a:gd name="T53" fmla="*/ 87 h 208"/>
              <a:gd name="T54" fmla="*/ 92 w 216"/>
              <a:gd name="T55" fmla="*/ 104 h 208"/>
              <a:gd name="T56" fmla="*/ 104 w 216"/>
              <a:gd name="T57" fmla="*/ 120 h 208"/>
              <a:gd name="T58" fmla="*/ 104 w 216"/>
              <a:gd name="T59" fmla="*/ 191 h 208"/>
              <a:gd name="T60" fmla="*/ 208 w 216"/>
              <a:gd name="T61" fmla="*/ 167 h 208"/>
              <a:gd name="T62" fmla="*/ 196 w 216"/>
              <a:gd name="T63" fmla="*/ 183 h 208"/>
              <a:gd name="T64" fmla="*/ 123 w 216"/>
              <a:gd name="T65" fmla="*/ 200 h 208"/>
              <a:gd name="T66" fmla="*/ 120 w 216"/>
              <a:gd name="T67" fmla="*/ 200 h 208"/>
              <a:gd name="T68" fmla="*/ 120 w 216"/>
              <a:gd name="T69" fmla="*/ 200 h 208"/>
              <a:gd name="T70" fmla="*/ 112 w 216"/>
              <a:gd name="T71" fmla="*/ 191 h 208"/>
              <a:gd name="T72" fmla="*/ 112 w 216"/>
              <a:gd name="T73" fmla="*/ 120 h 208"/>
              <a:gd name="T74" fmla="*/ 125 w 216"/>
              <a:gd name="T75" fmla="*/ 104 h 208"/>
              <a:gd name="T76" fmla="*/ 197 w 216"/>
              <a:gd name="T77" fmla="*/ 87 h 208"/>
              <a:gd name="T78" fmla="*/ 200 w 216"/>
              <a:gd name="T79" fmla="*/ 87 h 208"/>
              <a:gd name="T80" fmla="*/ 208 w 216"/>
              <a:gd name="T81" fmla="*/ 96 h 208"/>
              <a:gd name="T82" fmla="*/ 208 w 216"/>
              <a:gd name="T83" fmla="*/ 167 h 208"/>
              <a:gd name="T84" fmla="*/ 106 w 216"/>
              <a:gd name="T85" fmla="*/ 8 h 208"/>
              <a:gd name="T86" fmla="*/ 168 w 216"/>
              <a:gd name="T87" fmla="*/ 76 h 208"/>
              <a:gd name="T88" fmla="*/ 176 w 216"/>
              <a:gd name="T89" fmla="*/ 76 h 208"/>
              <a:gd name="T90" fmla="*/ 106 w 216"/>
              <a:gd name="T91" fmla="*/ 0 h 208"/>
              <a:gd name="T92" fmla="*/ 36 w 216"/>
              <a:gd name="T93" fmla="*/ 76 h 208"/>
              <a:gd name="T94" fmla="*/ 44 w 216"/>
              <a:gd name="T95" fmla="*/ 76 h 208"/>
              <a:gd name="T96" fmla="*/ 106 w 216"/>
              <a:gd name="T97" fmla="*/ 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6" h="208">
                <a:moveTo>
                  <a:pt x="200" y="79"/>
                </a:moveTo>
                <a:cubicBezTo>
                  <a:pt x="198" y="79"/>
                  <a:pt x="197" y="79"/>
                  <a:pt x="196" y="79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17" y="98"/>
                  <a:pt x="111" y="102"/>
                  <a:pt x="108" y="107"/>
                </a:cubicBezTo>
                <a:cubicBezTo>
                  <a:pt x="105" y="102"/>
                  <a:pt x="99" y="98"/>
                  <a:pt x="93" y="96"/>
                </a:cubicBezTo>
                <a:cubicBezTo>
                  <a:pt x="21" y="79"/>
                  <a:pt x="21" y="79"/>
                  <a:pt x="21" y="79"/>
                </a:cubicBezTo>
                <a:cubicBezTo>
                  <a:pt x="19" y="79"/>
                  <a:pt x="18" y="79"/>
                  <a:pt x="16" y="79"/>
                </a:cubicBezTo>
                <a:cubicBezTo>
                  <a:pt x="7" y="79"/>
                  <a:pt x="0" y="86"/>
                  <a:pt x="0" y="96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8"/>
                  <a:pt x="8" y="188"/>
                  <a:pt x="19" y="191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93" y="208"/>
                  <a:pt x="94" y="208"/>
                  <a:pt x="96" y="208"/>
                </a:cubicBezTo>
                <a:cubicBezTo>
                  <a:pt x="101" y="208"/>
                  <a:pt x="105" y="206"/>
                  <a:pt x="108" y="203"/>
                </a:cubicBezTo>
                <a:cubicBezTo>
                  <a:pt x="111" y="206"/>
                  <a:pt x="115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2" y="208"/>
                  <a:pt x="123" y="208"/>
                  <a:pt x="125" y="208"/>
                </a:cubicBezTo>
                <a:cubicBezTo>
                  <a:pt x="197" y="191"/>
                  <a:pt x="197" y="191"/>
                  <a:pt x="197" y="191"/>
                </a:cubicBezTo>
                <a:cubicBezTo>
                  <a:pt x="208" y="188"/>
                  <a:pt x="216" y="178"/>
                  <a:pt x="216" y="167"/>
                </a:cubicBezTo>
                <a:cubicBezTo>
                  <a:pt x="216" y="96"/>
                  <a:pt x="216" y="96"/>
                  <a:pt x="216" y="96"/>
                </a:cubicBezTo>
                <a:cubicBezTo>
                  <a:pt x="216" y="86"/>
                  <a:pt x="209" y="79"/>
                  <a:pt x="200" y="79"/>
                </a:cubicBezTo>
                <a:close/>
                <a:moveTo>
                  <a:pt x="104" y="191"/>
                </a:moveTo>
                <a:cubicBezTo>
                  <a:pt x="104" y="197"/>
                  <a:pt x="99" y="201"/>
                  <a:pt x="93" y="200"/>
                </a:cubicBezTo>
                <a:cubicBezTo>
                  <a:pt x="21" y="183"/>
                  <a:pt x="21" y="183"/>
                  <a:pt x="21" y="183"/>
                </a:cubicBezTo>
                <a:cubicBezTo>
                  <a:pt x="14" y="181"/>
                  <a:pt x="8" y="174"/>
                  <a:pt x="8" y="167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90"/>
                  <a:pt x="11" y="87"/>
                  <a:pt x="16" y="87"/>
                </a:cubicBezTo>
                <a:cubicBezTo>
                  <a:pt x="17" y="87"/>
                  <a:pt x="18" y="87"/>
                  <a:pt x="19" y="87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8" y="105"/>
                  <a:pt x="104" y="113"/>
                  <a:pt x="104" y="120"/>
                </a:cubicBezTo>
                <a:lnTo>
                  <a:pt x="104" y="191"/>
                </a:lnTo>
                <a:close/>
                <a:moveTo>
                  <a:pt x="208" y="167"/>
                </a:moveTo>
                <a:cubicBezTo>
                  <a:pt x="208" y="174"/>
                  <a:pt x="202" y="181"/>
                  <a:pt x="196" y="183"/>
                </a:cubicBezTo>
                <a:cubicBezTo>
                  <a:pt x="123" y="200"/>
                  <a:pt x="123" y="200"/>
                  <a:pt x="123" y="200"/>
                </a:cubicBezTo>
                <a:cubicBezTo>
                  <a:pt x="122" y="200"/>
                  <a:pt x="121" y="200"/>
                  <a:pt x="12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15" y="200"/>
                  <a:pt x="112" y="197"/>
                  <a:pt x="112" y="191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13"/>
                  <a:pt x="118" y="105"/>
                  <a:pt x="125" y="104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98" y="87"/>
                  <a:pt x="199" y="87"/>
                  <a:pt x="200" y="87"/>
                </a:cubicBezTo>
                <a:cubicBezTo>
                  <a:pt x="205" y="87"/>
                  <a:pt x="208" y="90"/>
                  <a:pt x="208" y="96"/>
                </a:cubicBezTo>
                <a:lnTo>
                  <a:pt x="208" y="167"/>
                </a:lnTo>
                <a:close/>
                <a:moveTo>
                  <a:pt x="106" y="8"/>
                </a:moveTo>
                <a:cubicBezTo>
                  <a:pt x="150" y="8"/>
                  <a:pt x="167" y="43"/>
                  <a:pt x="168" y="76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5" y="41"/>
                  <a:pt x="156" y="0"/>
                  <a:pt x="106" y="0"/>
                </a:cubicBezTo>
                <a:cubicBezTo>
                  <a:pt x="56" y="0"/>
                  <a:pt x="37" y="41"/>
                  <a:pt x="36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5" y="43"/>
                  <a:pt x="62" y="8"/>
                  <a:pt x="106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>
            <a:extLst>
              <a:ext uri="{FF2B5EF4-FFF2-40B4-BE49-F238E27FC236}">
                <a16:creationId xmlns:a16="http://schemas.microsoft.com/office/drawing/2014/main" id="{5C4FD508-3BC6-4540-A75A-15EA966BE45D}"/>
              </a:ext>
            </a:extLst>
          </p:cNvPr>
          <p:cNvSpPr>
            <a:spLocks noEditPoints="1"/>
          </p:cNvSpPr>
          <p:nvPr/>
        </p:nvSpPr>
        <p:spPr bwMode="auto">
          <a:xfrm>
            <a:off x="8294834" y="3518407"/>
            <a:ext cx="450440" cy="450440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>
            <a:extLst>
              <a:ext uri="{FF2B5EF4-FFF2-40B4-BE49-F238E27FC236}">
                <a16:creationId xmlns:a16="http://schemas.microsoft.com/office/drawing/2014/main" id="{C7F58431-8A5C-4511-B69A-9B253653675F}"/>
              </a:ext>
            </a:extLst>
          </p:cNvPr>
          <p:cNvSpPr>
            <a:spLocks noEditPoints="1"/>
          </p:cNvSpPr>
          <p:nvPr/>
        </p:nvSpPr>
        <p:spPr bwMode="auto">
          <a:xfrm>
            <a:off x="8257579" y="1222759"/>
            <a:ext cx="458442" cy="458442"/>
          </a:xfrm>
          <a:custGeom>
            <a:avLst/>
            <a:gdLst>
              <a:gd name="T0" fmla="*/ 220 w 220"/>
              <a:gd name="T1" fmla="*/ 110 h 220"/>
              <a:gd name="T2" fmla="*/ 193 w 220"/>
              <a:gd name="T3" fmla="*/ 64 h 220"/>
              <a:gd name="T4" fmla="*/ 176 w 220"/>
              <a:gd name="T5" fmla="*/ 58 h 220"/>
              <a:gd name="T6" fmla="*/ 171 w 220"/>
              <a:gd name="T7" fmla="*/ 53 h 220"/>
              <a:gd name="T8" fmla="*/ 203 w 220"/>
              <a:gd name="T9" fmla="*/ 68 h 220"/>
              <a:gd name="T10" fmla="*/ 141 w 220"/>
              <a:gd name="T11" fmla="*/ 13 h 220"/>
              <a:gd name="T12" fmla="*/ 118 w 220"/>
              <a:gd name="T13" fmla="*/ 38 h 220"/>
              <a:gd name="T14" fmla="*/ 110 w 220"/>
              <a:gd name="T15" fmla="*/ 8 h 220"/>
              <a:gd name="T16" fmla="*/ 65 w 220"/>
              <a:gd name="T17" fmla="*/ 28 h 220"/>
              <a:gd name="T18" fmla="*/ 55 w 220"/>
              <a:gd name="T19" fmla="*/ 50 h 220"/>
              <a:gd name="T20" fmla="*/ 47 w 220"/>
              <a:gd name="T21" fmla="*/ 30 h 220"/>
              <a:gd name="T22" fmla="*/ 67 w 220"/>
              <a:gd name="T23" fmla="*/ 18 h 220"/>
              <a:gd name="T24" fmla="*/ 51 w 220"/>
              <a:gd name="T25" fmla="*/ 57 h 220"/>
              <a:gd name="T26" fmla="*/ 76 w 220"/>
              <a:gd name="T27" fmla="*/ 42 h 220"/>
              <a:gd name="T28" fmla="*/ 80 w 220"/>
              <a:gd name="T29" fmla="*/ 24 h 220"/>
              <a:gd name="T30" fmla="*/ 97 w 220"/>
              <a:gd name="T31" fmla="*/ 51 h 220"/>
              <a:gd name="T32" fmla="*/ 81 w 220"/>
              <a:gd name="T33" fmla="*/ 69 h 220"/>
              <a:gd name="T34" fmla="*/ 59 w 220"/>
              <a:gd name="T35" fmla="*/ 95 h 220"/>
              <a:gd name="T36" fmla="*/ 63 w 220"/>
              <a:gd name="T37" fmla="*/ 117 h 220"/>
              <a:gd name="T38" fmla="*/ 120 w 220"/>
              <a:gd name="T39" fmla="*/ 155 h 220"/>
              <a:gd name="T40" fmla="*/ 118 w 220"/>
              <a:gd name="T41" fmla="*/ 180 h 220"/>
              <a:gd name="T42" fmla="*/ 81 w 220"/>
              <a:gd name="T43" fmla="*/ 208 h 220"/>
              <a:gd name="T44" fmla="*/ 62 w 220"/>
              <a:gd name="T45" fmla="*/ 159 h 220"/>
              <a:gd name="T46" fmla="*/ 53 w 220"/>
              <a:gd name="T47" fmla="*/ 120 h 220"/>
              <a:gd name="T48" fmla="*/ 19 w 220"/>
              <a:gd name="T49" fmla="*/ 65 h 220"/>
              <a:gd name="T50" fmla="*/ 10 w 220"/>
              <a:gd name="T51" fmla="*/ 91 h 220"/>
              <a:gd name="T52" fmla="*/ 61 w 220"/>
              <a:gd name="T53" fmla="*/ 133 h 220"/>
              <a:gd name="T54" fmla="*/ 67 w 220"/>
              <a:gd name="T55" fmla="*/ 178 h 220"/>
              <a:gd name="T56" fmla="*/ 8 w 220"/>
              <a:gd name="T57" fmla="*/ 110 h 220"/>
              <a:gd name="T58" fmla="*/ 101 w 220"/>
              <a:gd name="T59" fmla="*/ 204 h 220"/>
              <a:gd name="T60" fmla="*/ 130 w 220"/>
              <a:gd name="T61" fmla="*/ 166 h 220"/>
              <a:gd name="T62" fmla="*/ 82 w 220"/>
              <a:gd name="T63" fmla="*/ 125 h 220"/>
              <a:gd name="T64" fmla="*/ 57 w 220"/>
              <a:gd name="T65" fmla="*/ 108 h 220"/>
              <a:gd name="T66" fmla="*/ 70 w 220"/>
              <a:gd name="T67" fmla="*/ 96 h 220"/>
              <a:gd name="T68" fmla="*/ 90 w 220"/>
              <a:gd name="T69" fmla="*/ 70 h 220"/>
              <a:gd name="T70" fmla="*/ 101 w 220"/>
              <a:gd name="T71" fmla="*/ 38 h 220"/>
              <a:gd name="T72" fmla="*/ 82 w 220"/>
              <a:gd name="T73" fmla="*/ 12 h 220"/>
              <a:gd name="T74" fmla="*/ 118 w 220"/>
              <a:gd name="T75" fmla="*/ 46 h 220"/>
              <a:gd name="T76" fmla="*/ 175 w 220"/>
              <a:gd name="T77" fmla="*/ 31 h 220"/>
              <a:gd name="T78" fmla="*/ 156 w 220"/>
              <a:gd name="T79" fmla="*/ 61 h 220"/>
              <a:gd name="T80" fmla="*/ 180 w 220"/>
              <a:gd name="T81" fmla="*/ 65 h 220"/>
              <a:gd name="T82" fmla="*/ 198 w 220"/>
              <a:gd name="T83" fmla="*/ 75 h 220"/>
              <a:gd name="T84" fmla="*/ 206 w 220"/>
              <a:gd name="T85" fmla="*/ 84 h 220"/>
              <a:gd name="T86" fmla="*/ 168 w 220"/>
              <a:gd name="T87" fmla="*/ 81 h 220"/>
              <a:gd name="T88" fmla="*/ 179 w 220"/>
              <a:gd name="T89" fmla="*/ 127 h 220"/>
              <a:gd name="T90" fmla="*/ 184 w 220"/>
              <a:gd name="T91" fmla="*/ 180 h 220"/>
              <a:gd name="T92" fmla="*/ 189 w 220"/>
              <a:gd name="T93" fmla="*/ 123 h 220"/>
              <a:gd name="T94" fmla="*/ 163 w 220"/>
              <a:gd name="T95" fmla="*/ 99 h 220"/>
              <a:gd name="T96" fmla="*/ 211 w 220"/>
              <a:gd name="T97" fmla="*/ 9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0" h="220">
                <a:moveTo>
                  <a:pt x="110" y="0"/>
                </a:move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71" y="220"/>
                  <a:pt x="220" y="171"/>
                  <a:pt x="220" y="110"/>
                </a:cubicBezTo>
                <a:cubicBezTo>
                  <a:pt x="220" y="49"/>
                  <a:pt x="171" y="0"/>
                  <a:pt x="110" y="0"/>
                </a:cubicBezTo>
                <a:close/>
                <a:moveTo>
                  <a:pt x="203" y="68"/>
                </a:moveTo>
                <a:cubicBezTo>
                  <a:pt x="202" y="68"/>
                  <a:pt x="202" y="68"/>
                  <a:pt x="202" y="68"/>
                </a:cubicBezTo>
                <a:cubicBezTo>
                  <a:pt x="201" y="67"/>
                  <a:pt x="197" y="64"/>
                  <a:pt x="193" y="64"/>
                </a:cubicBezTo>
                <a:cubicBezTo>
                  <a:pt x="193" y="64"/>
                  <a:pt x="193" y="64"/>
                  <a:pt x="192" y="64"/>
                </a:cubicBezTo>
                <a:cubicBezTo>
                  <a:pt x="191" y="63"/>
                  <a:pt x="190" y="61"/>
                  <a:pt x="188" y="61"/>
                </a:cubicBezTo>
                <a:cubicBezTo>
                  <a:pt x="187" y="57"/>
                  <a:pt x="183" y="57"/>
                  <a:pt x="182" y="57"/>
                </a:cubicBezTo>
                <a:cubicBezTo>
                  <a:pt x="179" y="57"/>
                  <a:pt x="179" y="57"/>
                  <a:pt x="176" y="58"/>
                </a:cubicBezTo>
                <a:cubicBezTo>
                  <a:pt x="175" y="59"/>
                  <a:pt x="171" y="61"/>
                  <a:pt x="164" y="64"/>
                </a:cubicBezTo>
                <a:cubicBezTo>
                  <a:pt x="166" y="61"/>
                  <a:pt x="167" y="59"/>
                  <a:pt x="167" y="57"/>
                </a:cubicBezTo>
                <a:cubicBezTo>
                  <a:pt x="171" y="57"/>
                  <a:pt x="171" y="57"/>
                  <a:pt x="171" y="57"/>
                </a:cubicBezTo>
                <a:cubicBezTo>
                  <a:pt x="171" y="53"/>
                  <a:pt x="171" y="53"/>
                  <a:pt x="171" y="53"/>
                </a:cubicBezTo>
                <a:cubicBezTo>
                  <a:pt x="171" y="48"/>
                  <a:pt x="172" y="42"/>
                  <a:pt x="173" y="41"/>
                </a:cubicBezTo>
                <a:cubicBezTo>
                  <a:pt x="175" y="39"/>
                  <a:pt x="180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91" y="46"/>
                  <a:pt x="198" y="57"/>
                  <a:pt x="203" y="68"/>
                </a:cubicBezTo>
                <a:close/>
                <a:moveTo>
                  <a:pt x="182" y="38"/>
                </a:move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lose/>
                <a:moveTo>
                  <a:pt x="141" y="13"/>
                </a:moveTo>
                <a:cubicBezTo>
                  <a:pt x="137" y="17"/>
                  <a:pt x="137" y="17"/>
                  <a:pt x="137" y="17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21"/>
                  <a:pt x="133" y="31"/>
                  <a:pt x="133" y="37"/>
                </a:cubicBezTo>
                <a:cubicBezTo>
                  <a:pt x="131" y="37"/>
                  <a:pt x="127" y="38"/>
                  <a:pt x="118" y="38"/>
                </a:cubicBezTo>
                <a:cubicBezTo>
                  <a:pt x="117" y="38"/>
                  <a:pt x="115" y="35"/>
                  <a:pt x="113" y="32"/>
                </a:cubicBezTo>
                <a:cubicBezTo>
                  <a:pt x="111" y="30"/>
                  <a:pt x="108" y="27"/>
                  <a:pt x="105" y="24"/>
                </a:cubicBezTo>
                <a:cubicBezTo>
                  <a:pt x="102" y="20"/>
                  <a:pt x="101" y="13"/>
                  <a:pt x="102" y="8"/>
                </a:cubicBezTo>
                <a:cubicBezTo>
                  <a:pt x="105" y="8"/>
                  <a:pt x="107" y="8"/>
                  <a:pt x="110" y="8"/>
                </a:cubicBezTo>
                <a:cubicBezTo>
                  <a:pt x="121" y="8"/>
                  <a:pt x="131" y="10"/>
                  <a:pt x="141" y="13"/>
                </a:cubicBezTo>
                <a:close/>
                <a:moveTo>
                  <a:pt x="47" y="30"/>
                </a:moveTo>
                <a:cubicBezTo>
                  <a:pt x="51" y="27"/>
                  <a:pt x="55" y="24"/>
                  <a:pt x="60" y="21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34"/>
                  <a:pt x="68" y="40"/>
                  <a:pt x="68" y="42"/>
                </a:cubicBezTo>
                <a:cubicBezTo>
                  <a:pt x="68" y="46"/>
                  <a:pt x="68" y="48"/>
                  <a:pt x="68" y="49"/>
                </a:cubicBezTo>
                <a:cubicBezTo>
                  <a:pt x="66" y="49"/>
                  <a:pt x="65" y="50"/>
                  <a:pt x="64" y="50"/>
                </a:cubicBezTo>
                <a:cubicBezTo>
                  <a:pt x="61" y="51"/>
                  <a:pt x="59" y="52"/>
                  <a:pt x="55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8"/>
                  <a:pt x="55" y="46"/>
                  <a:pt x="56" y="45"/>
                </a:cubicBezTo>
                <a:cubicBezTo>
                  <a:pt x="59" y="42"/>
                  <a:pt x="59" y="42"/>
                  <a:pt x="59" y="42"/>
                </a:cubicBezTo>
                <a:lnTo>
                  <a:pt x="47" y="30"/>
                </a:lnTo>
                <a:close/>
                <a:moveTo>
                  <a:pt x="67" y="18"/>
                </a:moveTo>
                <a:cubicBezTo>
                  <a:pt x="67" y="17"/>
                  <a:pt x="68" y="17"/>
                  <a:pt x="68" y="17"/>
                </a:cubicBezTo>
                <a:cubicBezTo>
                  <a:pt x="68" y="19"/>
                  <a:pt x="68" y="19"/>
                  <a:pt x="68" y="19"/>
                </a:cubicBezTo>
                <a:lnTo>
                  <a:pt x="67" y="18"/>
                </a:lnTo>
                <a:close/>
                <a:moveTo>
                  <a:pt x="41" y="35"/>
                </a:moveTo>
                <a:cubicBezTo>
                  <a:pt x="48" y="42"/>
                  <a:pt x="48" y="42"/>
                  <a:pt x="48" y="42"/>
                </a:cubicBezTo>
                <a:cubicBezTo>
                  <a:pt x="47" y="44"/>
                  <a:pt x="46" y="47"/>
                  <a:pt x="46" y="50"/>
                </a:cubicBezTo>
                <a:cubicBezTo>
                  <a:pt x="46" y="52"/>
                  <a:pt x="48" y="55"/>
                  <a:pt x="51" y="57"/>
                </a:cubicBezTo>
                <a:cubicBezTo>
                  <a:pt x="55" y="58"/>
                  <a:pt x="57" y="59"/>
                  <a:pt x="60" y="59"/>
                </a:cubicBezTo>
                <a:cubicBezTo>
                  <a:pt x="62" y="59"/>
                  <a:pt x="64" y="58"/>
                  <a:pt x="66" y="58"/>
                </a:cubicBezTo>
                <a:cubicBezTo>
                  <a:pt x="67" y="57"/>
                  <a:pt x="68" y="57"/>
                  <a:pt x="68" y="57"/>
                </a:cubicBezTo>
                <a:cubicBezTo>
                  <a:pt x="76" y="57"/>
                  <a:pt x="76" y="46"/>
                  <a:pt x="76" y="42"/>
                </a:cubicBezTo>
                <a:cubicBezTo>
                  <a:pt x="76" y="38"/>
                  <a:pt x="73" y="27"/>
                  <a:pt x="72" y="25"/>
                </a:cubicBezTo>
                <a:cubicBezTo>
                  <a:pt x="69" y="20"/>
                  <a:pt x="69" y="20"/>
                  <a:pt x="69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37"/>
                  <a:pt x="80" y="37"/>
                  <a:pt x="80" y="37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8"/>
                  <a:pt x="90" y="42"/>
                  <a:pt x="97" y="45"/>
                </a:cubicBezTo>
                <a:cubicBezTo>
                  <a:pt x="98" y="46"/>
                  <a:pt x="99" y="46"/>
                  <a:pt x="97" y="51"/>
                </a:cubicBezTo>
                <a:cubicBezTo>
                  <a:pt x="96" y="53"/>
                  <a:pt x="95" y="55"/>
                  <a:pt x="95" y="57"/>
                </a:cubicBezTo>
                <a:cubicBezTo>
                  <a:pt x="95" y="59"/>
                  <a:pt x="93" y="61"/>
                  <a:pt x="91" y="61"/>
                </a:cubicBezTo>
                <a:cubicBezTo>
                  <a:pt x="87" y="61"/>
                  <a:pt x="85" y="64"/>
                  <a:pt x="83" y="66"/>
                </a:cubicBezTo>
                <a:cubicBezTo>
                  <a:pt x="83" y="67"/>
                  <a:pt x="82" y="68"/>
                  <a:pt x="81" y="69"/>
                </a:cubicBezTo>
                <a:cubicBezTo>
                  <a:pt x="79" y="71"/>
                  <a:pt x="78" y="73"/>
                  <a:pt x="77" y="75"/>
                </a:cubicBezTo>
                <a:cubicBezTo>
                  <a:pt x="75" y="78"/>
                  <a:pt x="73" y="80"/>
                  <a:pt x="69" y="84"/>
                </a:cubicBezTo>
                <a:cubicBezTo>
                  <a:pt x="66" y="88"/>
                  <a:pt x="64" y="90"/>
                  <a:pt x="64" y="92"/>
                </a:cubicBezTo>
                <a:cubicBezTo>
                  <a:pt x="63" y="93"/>
                  <a:pt x="62" y="93"/>
                  <a:pt x="59" y="95"/>
                </a:cubicBezTo>
                <a:cubicBezTo>
                  <a:pt x="57" y="96"/>
                  <a:pt x="56" y="96"/>
                  <a:pt x="55" y="97"/>
                </a:cubicBezTo>
                <a:cubicBezTo>
                  <a:pt x="49" y="98"/>
                  <a:pt x="49" y="101"/>
                  <a:pt x="49" y="106"/>
                </a:cubicBezTo>
                <a:cubicBezTo>
                  <a:pt x="49" y="114"/>
                  <a:pt x="53" y="115"/>
                  <a:pt x="57" y="116"/>
                </a:cubicBezTo>
                <a:cubicBezTo>
                  <a:pt x="59" y="116"/>
                  <a:pt x="61" y="116"/>
                  <a:pt x="63" y="117"/>
                </a:cubicBezTo>
                <a:cubicBezTo>
                  <a:pt x="66" y="119"/>
                  <a:pt x="67" y="121"/>
                  <a:pt x="69" y="124"/>
                </a:cubicBezTo>
                <a:cubicBezTo>
                  <a:pt x="71" y="127"/>
                  <a:pt x="73" y="130"/>
                  <a:pt x="78" y="133"/>
                </a:cubicBezTo>
                <a:cubicBezTo>
                  <a:pt x="81" y="134"/>
                  <a:pt x="86" y="137"/>
                  <a:pt x="92" y="140"/>
                </a:cubicBezTo>
                <a:cubicBezTo>
                  <a:pt x="100" y="145"/>
                  <a:pt x="111" y="151"/>
                  <a:pt x="120" y="155"/>
                </a:cubicBezTo>
                <a:cubicBezTo>
                  <a:pt x="124" y="158"/>
                  <a:pt x="125" y="159"/>
                  <a:pt x="125" y="159"/>
                </a:cubicBezTo>
                <a:cubicBezTo>
                  <a:pt x="125" y="160"/>
                  <a:pt x="124" y="160"/>
                  <a:pt x="124" y="161"/>
                </a:cubicBezTo>
                <a:cubicBezTo>
                  <a:pt x="123" y="163"/>
                  <a:pt x="121" y="164"/>
                  <a:pt x="121" y="167"/>
                </a:cubicBezTo>
                <a:cubicBezTo>
                  <a:pt x="121" y="170"/>
                  <a:pt x="121" y="173"/>
                  <a:pt x="118" y="180"/>
                </a:cubicBezTo>
                <a:cubicBezTo>
                  <a:pt x="116" y="184"/>
                  <a:pt x="114" y="186"/>
                  <a:pt x="108" y="189"/>
                </a:cubicBezTo>
                <a:cubicBezTo>
                  <a:pt x="105" y="191"/>
                  <a:pt x="101" y="194"/>
                  <a:pt x="96" y="198"/>
                </a:cubicBezTo>
                <a:cubicBezTo>
                  <a:pt x="92" y="201"/>
                  <a:pt x="87" y="205"/>
                  <a:pt x="87" y="209"/>
                </a:cubicBezTo>
                <a:cubicBezTo>
                  <a:pt x="85" y="209"/>
                  <a:pt x="83" y="208"/>
                  <a:pt x="81" y="208"/>
                </a:cubicBezTo>
                <a:cubicBezTo>
                  <a:pt x="82" y="203"/>
                  <a:pt x="84" y="196"/>
                  <a:pt x="84" y="189"/>
                </a:cubicBezTo>
                <a:cubicBezTo>
                  <a:pt x="84" y="178"/>
                  <a:pt x="80" y="175"/>
                  <a:pt x="73" y="172"/>
                </a:cubicBezTo>
                <a:cubicBezTo>
                  <a:pt x="72" y="172"/>
                  <a:pt x="71" y="171"/>
                  <a:pt x="70" y="171"/>
                </a:cubicBezTo>
                <a:cubicBezTo>
                  <a:pt x="65" y="168"/>
                  <a:pt x="65" y="166"/>
                  <a:pt x="62" y="159"/>
                </a:cubicBezTo>
                <a:cubicBezTo>
                  <a:pt x="62" y="158"/>
                  <a:pt x="61" y="156"/>
                  <a:pt x="61" y="154"/>
                </a:cubicBezTo>
                <a:cubicBezTo>
                  <a:pt x="59" y="149"/>
                  <a:pt x="61" y="147"/>
                  <a:pt x="64" y="143"/>
                </a:cubicBezTo>
                <a:cubicBezTo>
                  <a:pt x="66" y="140"/>
                  <a:pt x="69" y="137"/>
                  <a:pt x="69" y="132"/>
                </a:cubicBezTo>
                <a:cubicBezTo>
                  <a:pt x="69" y="124"/>
                  <a:pt x="63" y="120"/>
                  <a:pt x="53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2" y="120"/>
                  <a:pt x="46" y="117"/>
                  <a:pt x="40" y="114"/>
                </a:cubicBezTo>
                <a:cubicBezTo>
                  <a:pt x="36" y="112"/>
                  <a:pt x="31" y="109"/>
                  <a:pt x="25" y="106"/>
                </a:cubicBezTo>
                <a:cubicBezTo>
                  <a:pt x="15" y="101"/>
                  <a:pt x="18" y="74"/>
                  <a:pt x="19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24" y="54"/>
                  <a:pt x="32" y="44"/>
                  <a:pt x="41" y="35"/>
                </a:cubicBezTo>
                <a:close/>
                <a:moveTo>
                  <a:pt x="8" y="110"/>
                </a:moveTo>
                <a:cubicBezTo>
                  <a:pt x="8" y="104"/>
                  <a:pt x="9" y="97"/>
                  <a:pt x="10" y="91"/>
                </a:cubicBezTo>
                <a:cubicBezTo>
                  <a:pt x="11" y="101"/>
                  <a:pt x="14" y="110"/>
                  <a:pt x="21" y="114"/>
                </a:cubicBezTo>
                <a:cubicBezTo>
                  <a:pt x="27" y="116"/>
                  <a:pt x="32" y="119"/>
                  <a:pt x="37" y="122"/>
                </a:cubicBezTo>
                <a:cubicBezTo>
                  <a:pt x="46" y="127"/>
                  <a:pt x="50" y="129"/>
                  <a:pt x="53" y="129"/>
                </a:cubicBezTo>
                <a:cubicBezTo>
                  <a:pt x="60" y="129"/>
                  <a:pt x="61" y="131"/>
                  <a:pt x="61" y="133"/>
                </a:cubicBezTo>
                <a:cubicBezTo>
                  <a:pt x="61" y="134"/>
                  <a:pt x="59" y="136"/>
                  <a:pt x="58" y="138"/>
                </a:cubicBezTo>
                <a:cubicBezTo>
                  <a:pt x="55" y="142"/>
                  <a:pt x="50" y="148"/>
                  <a:pt x="53" y="157"/>
                </a:cubicBezTo>
                <a:cubicBezTo>
                  <a:pt x="54" y="158"/>
                  <a:pt x="54" y="160"/>
                  <a:pt x="55" y="161"/>
                </a:cubicBezTo>
                <a:cubicBezTo>
                  <a:pt x="57" y="170"/>
                  <a:pt x="59" y="174"/>
                  <a:pt x="67" y="178"/>
                </a:cubicBezTo>
                <a:cubicBezTo>
                  <a:pt x="68" y="178"/>
                  <a:pt x="69" y="179"/>
                  <a:pt x="70" y="179"/>
                </a:cubicBezTo>
                <a:cubicBezTo>
                  <a:pt x="75" y="182"/>
                  <a:pt x="76" y="182"/>
                  <a:pt x="76" y="190"/>
                </a:cubicBezTo>
                <a:cubicBezTo>
                  <a:pt x="76" y="195"/>
                  <a:pt x="75" y="201"/>
                  <a:pt x="74" y="205"/>
                </a:cubicBezTo>
                <a:cubicBezTo>
                  <a:pt x="35" y="191"/>
                  <a:pt x="8" y="153"/>
                  <a:pt x="8" y="110"/>
                </a:cubicBezTo>
                <a:close/>
                <a:moveTo>
                  <a:pt x="110" y="212"/>
                </a:moveTo>
                <a:cubicBezTo>
                  <a:pt x="105" y="212"/>
                  <a:pt x="100" y="212"/>
                  <a:pt x="95" y="211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5" y="209"/>
                  <a:pt x="96" y="208"/>
                  <a:pt x="101" y="204"/>
                </a:cubicBezTo>
                <a:cubicBezTo>
                  <a:pt x="106" y="201"/>
                  <a:pt x="110" y="198"/>
                  <a:pt x="113" y="196"/>
                </a:cubicBezTo>
                <a:cubicBezTo>
                  <a:pt x="119" y="192"/>
                  <a:pt x="122" y="190"/>
                  <a:pt x="125" y="184"/>
                </a:cubicBezTo>
                <a:cubicBezTo>
                  <a:pt x="129" y="176"/>
                  <a:pt x="129" y="171"/>
                  <a:pt x="129" y="167"/>
                </a:cubicBezTo>
                <a:cubicBezTo>
                  <a:pt x="129" y="167"/>
                  <a:pt x="130" y="166"/>
                  <a:pt x="130" y="166"/>
                </a:cubicBezTo>
                <a:cubicBezTo>
                  <a:pt x="131" y="164"/>
                  <a:pt x="134" y="162"/>
                  <a:pt x="133" y="158"/>
                </a:cubicBezTo>
                <a:cubicBezTo>
                  <a:pt x="132" y="154"/>
                  <a:pt x="129" y="151"/>
                  <a:pt x="123" y="148"/>
                </a:cubicBezTo>
                <a:cubicBezTo>
                  <a:pt x="114" y="144"/>
                  <a:pt x="104" y="138"/>
                  <a:pt x="96" y="133"/>
                </a:cubicBezTo>
                <a:cubicBezTo>
                  <a:pt x="90" y="130"/>
                  <a:pt x="85" y="127"/>
                  <a:pt x="82" y="125"/>
                </a:cubicBezTo>
                <a:cubicBezTo>
                  <a:pt x="79" y="124"/>
                  <a:pt x="77" y="122"/>
                  <a:pt x="76" y="119"/>
                </a:cubicBezTo>
                <a:cubicBezTo>
                  <a:pt x="73" y="116"/>
                  <a:pt x="71" y="113"/>
                  <a:pt x="66" y="110"/>
                </a:cubicBezTo>
                <a:cubicBezTo>
                  <a:pt x="63" y="109"/>
                  <a:pt x="60" y="108"/>
                  <a:pt x="58" y="108"/>
                </a:cubicBezTo>
                <a:cubicBezTo>
                  <a:pt x="58" y="108"/>
                  <a:pt x="58" y="108"/>
                  <a:pt x="57" y="108"/>
                </a:cubicBezTo>
                <a:cubicBezTo>
                  <a:pt x="57" y="107"/>
                  <a:pt x="57" y="107"/>
                  <a:pt x="57" y="106"/>
                </a:cubicBezTo>
                <a:cubicBezTo>
                  <a:pt x="57" y="106"/>
                  <a:pt x="57" y="105"/>
                  <a:pt x="57" y="104"/>
                </a:cubicBezTo>
                <a:cubicBezTo>
                  <a:pt x="58" y="104"/>
                  <a:pt x="60" y="103"/>
                  <a:pt x="63" y="102"/>
                </a:cubicBezTo>
                <a:cubicBezTo>
                  <a:pt x="67" y="100"/>
                  <a:pt x="69" y="98"/>
                  <a:pt x="70" y="96"/>
                </a:cubicBezTo>
                <a:cubicBezTo>
                  <a:pt x="71" y="95"/>
                  <a:pt x="72" y="93"/>
                  <a:pt x="75" y="90"/>
                </a:cubicBezTo>
                <a:cubicBezTo>
                  <a:pt x="80" y="85"/>
                  <a:pt x="82" y="82"/>
                  <a:pt x="83" y="79"/>
                </a:cubicBezTo>
                <a:cubicBezTo>
                  <a:pt x="84" y="77"/>
                  <a:pt x="85" y="76"/>
                  <a:pt x="86" y="75"/>
                </a:cubicBezTo>
                <a:cubicBezTo>
                  <a:pt x="88" y="73"/>
                  <a:pt x="89" y="71"/>
                  <a:pt x="90" y="70"/>
                </a:cubicBezTo>
                <a:cubicBezTo>
                  <a:pt x="90" y="70"/>
                  <a:pt x="91" y="69"/>
                  <a:pt x="91" y="69"/>
                </a:cubicBezTo>
                <a:cubicBezTo>
                  <a:pt x="97" y="69"/>
                  <a:pt x="103" y="63"/>
                  <a:pt x="103" y="57"/>
                </a:cubicBezTo>
                <a:cubicBezTo>
                  <a:pt x="103" y="57"/>
                  <a:pt x="103" y="55"/>
                  <a:pt x="104" y="54"/>
                </a:cubicBezTo>
                <a:cubicBezTo>
                  <a:pt x="106" y="51"/>
                  <a:pt x="110" y="43"/>
                  <a:pt x="101" y="38"/>
                </a:cubicBezTo>
                <a:cubicBezTo>
                  <a:pt x="96" y="36"/>
                  <a:pt x="91" y="33"/>
                  <a:pt x="88" y="32"/>
                </a:cubicBezTo>
                <a:cubicBezTo>
                  <a:pt x="88" y="22"/>
                  <a:pt x="88" y="22"/>
                  <a:pt x="88" y="22"/>
                </a:cubicBezTo>
                <a:cubicBezTo>
                  <a:pt x="82" y="12"/>
                  <a:pt x="82" y="12"/>
                  <a:pt x="82" y="12"/>
                </a:cubicBezTo>
                <a:cubicBezTo>
                  <a:pt x="82" y="12"/>
                  <a:pt x="82" y="12"/>
                  <a:pt x="82" y="12"/>
                </a:cubicBezTo>
                <a:cubicBezTo>
                  <a:pt x="86" y="11"/>
                  <a:pt x="90" y="10"/>
                  <a:pt x="94" y="9"/>
                </a:cubicBezTo>
                <a:cubicBezTo>
                  <a:pt x="93" y="15"/>
                  <a:pt x="94" y="24"/>
                  <a:pt x="100" y="30"/>
                </a:cubicBezTo>
                <a:cubicBezTo>
                  <a:pt x="102" y="32"/>
                  <a:pt x="105" y="35"/>
                  <a:pt x="107" y="37"/>
                </a:cubicBezTo>
                <a:cubicBezTo>
                  <a:pt x="110" y="42"/>
                  <a:pt x="113" y="46"/>
                  <a:pt x="118" y="46"/>
                </a:cubicBezTo>
                <a:cubicBezTo>
                  <a:pt x="132" y="46"/>
                  <a:pt x="141" y="45"/>
                  <a:pt x="141" y="38"/>
                </a:cubicBezTo>
                <a:cubicBezTo>
                  <a:pt x="141" y="36"/>
                  <a:pt x="142" y="27"/>
                  <a:pt x="144" y="21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59" y="20"/>
                  <a:pt x="167" y="25"/>
                  <a:pt x="175" y="31"/>
                </a:cubicBezTo>
                <a:cubicBezTo>
                  <a:pt x="172" y="32"/>
                  <a:pt x="170" y="33"/>
                  <a:pt x="168" y="35"/>
                </a:cubicBezTo>
                <a:cubicBezTo>
                  <a:pt x="164" y="39"/>
                  <a:pt x="163" y="46"/>
                  <a:pt x="163" y="50"/>
                </a:cubicBezTo>
                <a:cubicBezTo>
                  <a:pt x="161" y="51"/>
                  <a:pt x="159" y="53"/>
                  <a:pt x="159" y="56"/>
                </a:cubicBezTo>
                <a:cubicBezTo>
                  <a:pt x="159" y="57"/>
                  <a:pt x="157" y="59"/>
                  <a:pt x="156" y="61"/>
                </a:cubicBezTo>
                <a:cubicBezTo>
                  <a:pt x="152" y="65"/>
                  <a:pt x="149" y="69"/>
                  <a:pt x="151" y="72"/>
                </a:cubicBezTo>
                <a:cubicBezTo>
                  <a:pt x="154" y="76"/>
                  <a:pt x="159" y="74"/>
                  <a:pt x="165" y="72"/>
                </a:cubicBezTo>
                <a:cubicBezTo>
                  <a:pt x="174" y="68"/>
                  <a:pt x="178" y="66"/>
                  <a:pt x="180" y="65"/>
                </a:cubicBezTo>
                <a:cubicBezTo>
                  <a:pt x="180" y="65"/>
                  <a:pt x="180" y="65"/>
                  <a:pt x="180" y="65"/>
                </a:cubicBezTo>
                <a:cubicBezTo>
                  <a:pt x="181" y="68"/>
                  <a:pt x="185" y="69"/>
                  <a:pt x="186" y="69"/>
                </a:cubicBezTo>
                <a:cubicBezTo>
                  <a:pt x="186" y="69"/>
                  <a:pt x="186" y="69"/>
                  <a:pt x="187" y="69"/>
                </a:cubicBezTo>
                <a:cubicBezTo>
                  <a:pt x="188" y="70"/>
                  <a:pt x="190" y="72"/>
                  <a:pt x="193" y="72"/>
                </a:cubicBezTo>
                <a:cubicBezTo>
                  <a:pt x="195" y="72"/>
                  <a:pt x="197" y="74"/>
                  <a:pt x="198" y="75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207" y="79"/>
                  <a:pt x="208" y="82"/>
                  <a:pt x="209" y="85"/>
                </a:cubicBezTo>
                <a:cubicBezTo>
                  <a:pt x="208" y="84"/>
                  <a:pt x="207" y="84"/>
                  <a:pt x="206" y="84"/>
                </a:cubicBezTo>
                <a:cubicBezTo>
                  <a:pt x="197" y="79"/>
                  <a:pt x="190" y="76"/>
                  <a:pt x="186" y="76"/>
                </a:cubicBezTo>
                <a:cubicBezTo>
                  <a:pt x="182" y="76"/>
                  <a:pt x="171" y="79"/>
                  <a:pt x="169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62" y="86"/>
                  <a:pt x="155" y="94"/>
                  <a:pt x="155" y="99"/>
                </a:cubicBezTo>
                <a:cubicBezTo>
                  <a:pt x="155" y="99"/>
                  <a:pt x="155" y="100"/>
                  <a:pt x="155" y="101"/>
                </a:cubicBezTo>
                <a:cubicBezTo>
                  <a:pt x="153" y="106"/>
                  <a:pt x="150" y="117"/>
                  <a:pt x="161" y="125"/>
                </a:cubicBezTo>
                <a:cubicBezTo>
                  <a:pt x="168" y="130"/>
                  <a:pt x="175" y="128"/>
                  <a:pt x="179" y="127"/>
                </a:cubicBezTo>
                <a:cubicBezTo>
                  <a:pt x="180" y="127"/>
                  <a:pt x="181" y="126"/>
                  <a:pt x="182" y="126"/>
                </a:cubicBezTo>
                <a:cubicBezTo>
                  <a:pt x="182" y="126"/>
                  <a:pt x="182" y="126"/>
                  <a:pt x="182" y="127"/>
                </a:cubicBezTo>
                <a:cubicBezTo>
                  <a:pt x="186" y="134"/>
                  <a:pt x="186" y="141"/>
                  <a:pt x="186" y="148"/>
                </a:cubicBezTo>
                <a:cubicBezTo>
                  <a:pt x="186" y="153"/>
                  <a:pt x="185" y="172"/>
                  <a:pt x="184" y="180"/>
                </a:cubicBezTo>
                <a:cubicBezTo>
                  <a:pt x="166" y="200"/>
                  <a:pt x="139" y="212"/>
                  <a:pt x="110" y="212"/>
                </a:cubicBezTo>
                <a:close/>
                <a:moveTo>
                  <a:pt x="191" y="172"/>
                </a:moveTo>
                <a:cubicBezTo>
                  <a:pt x="192" y="165"/>
                  <a:pt x="194" y="153"/>
                  <a:pt x="194" y="148"/>
                </a:cubicBezTo>
                <a:cubicBezTo>
                  <a:pt x="194" y="140"/>
                  <a:pt x="194" y="132"/>
                  <a:pt x="189" y="123"/>
                </a:cubicBezTo>
                <a:cubicBezTo>
                  <a:pt x="186" y="117"/>
                  <a:pt x="180" y="118"/>
                  <a:pt x="177" y="119"/>
                </a:cubicBezTo>
                <a:cubicBezTo>
                  <a:pt x="173" y="120"/>
                  <a:pt x="170" y="121"/>
                  <a:pt x="165" y="118"/>
                </a:cubicBezTo>
                <a:cubicBezTo>
                  <a:pt x="159" y="114"/>
                  <a:pt x="160" y="110"/>
                  <a:pt x="162" y="103"/>
                </a:cubicBezTo>
                <a:cubicBezTo>
                  <a:pt x="163" y="102"/>
                  <a:pt x="163" y="100"/>
                  <a:pt x="163" y="99"/>
                </a:cubicBezTo>
                <a:cubicBezTo>
                  <a:pt x="164" y="97"/>
                  <a:pt x="168" y="92"/>
                  <a:pt x="173" y="87"/>
                </a:cubicBezTo>
                <a:cubicBezTo>
                  <a:pt x="178" y="85"/>
                  <a:pt x="184" y="84"/>
                  <a:pt x="186" y="84"/>
                </a:cubicBezTo>
                <a:cubicBezTo>
                  <a:pt x="189" y="84"/>
                  <a:pt x="197" y="88"/>
                  <a:pt x="203" y="91"/>
                </a:cubicBezTo>
                <a:cubicBezTo>
                  <a:pt x="206" y="93"/>
                  <a:pt x="209" y="93"/>
                  <a:pt x="211" y="94"/>
                </a:cubicBezTo>
                <a:cubicBezTo>
                  <a:pt x="212" y="99"/>
                  <a:pt x="212" y="104"/>
                  <a:pt x="212" y="110"/>
                </a:cubicBezTo>
                <a:cubicBezTo>
                  <a:pt x="212" y="133"/>
                  <a:pt x="204" y="155"/>
                  <a:pt x="191" y="1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82C8B-267D-413F-8A97-51DCE90CD7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1658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11" grpId="0" animBg="1"/>
      <p:bldP spid="35" grpId="0" animBg="1"/>
      <p:bldP spid="36" grpId="0" animBg="1"/>
      <p:bldP spid="37" grpId="0" animBg="1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283593A-799D-4CD3-9516-5549204D3B31}"/>
              </a:ext>
            </a:extLst>
          </p:cNvPr>
          <p:cNvGrpSpPr/>
          <p:nvPr/>
        </p:nvGrpSpPr>
        <p:grpSpPr>
          <a:xfrm>
            <a:off x="800100" y="1888493"/>
            <a:ext cx="10591800" cy="3840844"/>
            <a:chOff x="800100" y="2091693"/>
            <a:chExt cx="10591800" cy="384084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1E1C15C-FA79-4B10-B64A-CBD3E6D67EA3}"/>
                </a:ext>
              </a:extLst>
            </p:cNvPr>
            <p:cNvSpPr/>
            <p:nvPr/>
          </p:nvSpPr>
          <p:spPr>
            <a:xfrm>
              <a:off x="800100" y="2720312"/>
              <a:ext cx="10591800" cy="321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E84923-BF3D-464C-A8C2-801F0A9DE804}"/>
                </a:ext>
              </a:extLst>
            </p:cNvPr>
            <p:cNvGrpSpPr/>
            <p:nvPr/>
          </p:nvGrpSpPr>
          <p:grpSpPr>
            <a:xfrm>
              <a:off x="800100" y="2091693"/>
              <a:ext cx="10591800" cy="628619"/>
              <a:chOff x="800100" y="1988457"/>
              <a:chExt cx="9639304" cy="493486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56D3824-1FC2-4C55-89C1-93B67FA57F98}"/>
                  </a:ext>
                </a:extLst>
              </p:cNvPr>
              <p:cNvSpPr/>
              <p:nvPr/>
            </p:nvSpPr>
            <p:spPr>
              <a:xfrm>
                <a:off x="800100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79449AA-9F42-4E0C-AD24-B35D253FF44E}"/>
                  </a:ext>
                </a:extLst>
              </p:cNvPr>
              <p:cNvSpPr/>
              <p:nvPr/>
            </p:nvSpPr>
            <p:spPr>
              <a:xfrm>
                <a:off x="3209926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36BE4A7-5F57-41FC-99C4-2E419747415E}"/>
                  </a:ext>
                </a:extLst>
              </p:cNvPr>
              <p:cNvSpPr/>
              <p:nvPr/>
            </p:nvSpPr>
            <p:spPr>
              <a:xfrm>
                <a:off x="5619752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3">
                      <a:lumMod val="75000"/>
                    </a:schemeClr>
                  </a:gs>
                  <a:gs pos="0">
                    <a:schemeClr val="accent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F00AA2C-940A-442D-A8EB-19BCFED2AE04}"/>
                  </a:ext>
                </a:extLst>
              </p:cNvPr>
              <p:cNvSpPr/>
              <p:nvPr/>
            </p:nvSpPr>
            <p:spPr>
              <a:xfrm>
                <a:off x="8029578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4">
                      <a:lumMod val="75000"/>
                    </a:schemeClr>
                  </a:gs>
                  <a:gs pos="0">
                    <a:schemeClr val="accent4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DF4D50-555B-43D2-8DA6-D27A6A3FBB1A}"/>
              </a:ext>
            </a:extLst>
          </p:cNvPr>
          <p:cNvCxnSpPr>
            <a:cxnSpLocks/>
          </p:cNvCxnSpPr>
          <p:nvPr/>
        </p:nvCxnSpPr>
        <p:spPr>
          <a:xfrm>
            <a:off x="3448050" y="2517112"/>
            <a:ext cx="0" cy="32122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979C92-BE89-4A7B-A698-D5E0461878C7}"/>
              </a:ext>
            </a:extLst>
          </p:cNvPr>
          <p:cNvCxnSpPr>
            <a:cxnSpLocks/>
          </p:cNvCxnSpPr>
          <p:nvPr/>
        </p:nvCxnSpPr>
        <p:spPr>
          <a:xfrm>
            <a:off x="6089650" y="2517112"/>
            <a:ext cx="0" cy="32122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3F74F4-22C0-4F15-AD62-A4FBEF6E1927}"/>
              </a:ext>
            </a:extLst>
          </p:cNvPr>
          <p:cNvCxnSpPr>
            <a:cxnSpLocks/>
          </p:cNvCxnSpPr>
          <p:nvPr/>
        </p:nvCxnSpPr>
        <p:spPr>
          <a:xfrm>
            <a:off x="8743950" y="2517112"/>
            <a:ext cx="0" cy="32122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EF57FA8D-EC6D-4E25-9286-685A2FF5D1D2}"/>
              </a:ext>
            </a:extLst>
          </p:cNvPr>
          <p:cNvSpPr txBox="1">
            <a:spLocks/>
          </p:cNvSpPr>
          <p:nvPr/>
        </p:nvSpPr>
        <p:spPr>
          <a:xfrm>
            <a:off x="1506230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ONE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F38EB21D-AE37-4B0E-B85F-6DBD90C15721}"/>
              </a:ext>
            </a:extLst>
          </p:cNvPr>
          <p:cNvSpPr txBox="1">
            <a:spLocks/>
          </p:cNvSpPr>
          <p:nvPr/>
        </p:nvSpPr>
        <p:spPr>
          <a:xfrm>
            <a:off x="4074574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TWO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63EAA67-92FA-44E5-83EB-4349ABE8A559}"/>
              </a:ext>
            </a:extLst>
          </p:cNvPr>
          <p:cNvSpPr txBox="1">
            <a:spLocks/>
          </p:cNvSpPr>
          <p:nvPr/>
        </p:nvSpPr>
        <p:spPr>
          <a:xfrm>
            <a:off x="6747924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THREE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299CB367-39BF-4ABA-8E7F-7C3F101DB0E1}"/>
              </a:ext>
            </a:extLst>
          </p:cNvPr>
          <p:cNvSpPr txBox="1">
            <a:spLocks/>
          </p:cNvSpPr>
          <p:nvPr/>
        </p:nvSpPr>
        <p:spPr>
          <a:xfrm>
            <a:off x="9316268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FOUR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36B0A8A-F4E2-4846-B57C-8BD5E55E4CC9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72C56B2-1D9B-4CA3-AF82-D5641FCBCFA3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4E2AC437-B15B-44E5-B70F-1D30368E5CC9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279B888-0FE4-4D4C-8DBB-B6560D394CDC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Table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6" name="Freeform 31">
            <a:extLst>
              <a:ext uri="{FF2B5EF4-FFF2-40B4-BE49-F238E27FC236}">
                <a16:creationId xmlns:a16="http://schemas.microsoft.com/office/drawing/2014/main" id="{56B27AEC-862C-436C-9088-714AA86DD179}"/>
              </a:ext>
            </a:extLst>
          </p:cNvPr>
          <p:cNvSpPr>
            <a:spLocks noEditPoints="1"/>
          </p:cNvSpPr>
          <p:nvPr/>
        </p:nvSpPr>
        <p:spPr bwMode="auto">
          <a:xfrm>
            <a:off x="6356605" y="2056223"/>
            <a:ext cx="254000" cy="255588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3">
            <a:extLst>
              <a:ext uri="{FF2B5EF4-FFF2-40B4-BE49-F238E27FC236}">
                <a16:creationId xmlns:a16="http://schemas.microsoft.com/office/drawing/2014/main" id="{70FD44ED-4873-4B48-82DE-5D9F911DD0C9}"/>
              </a:ext>
            </a:extLst>
          </p:cNvPr>
          <p:cNvSpPr>
            <a:spLocks noEditPoints="1"/>
          </p:cNvSpPr>
          <p:nvPr/>
        </p:nvSpPr>
        <p:spPr bwMode="auto">
          <a:xfrm>
            <a:off x="1092609" y="2054857"/>
            <a:ext cx="319088" cy="271463"/>
          </a:xfrm>
          <a:custGeom>
            <a:avLst/>
            <a:gdLst>
              <a:gd name="T0" fmla="*/ 193 w 221"/>
              <a:gd name="T1" fmla="*/ 102 h 187"/>
              <a:gd name="T2" fmla="*/ 221 w 221"/>
              <a:gd name="T3" fmla="*/ 74 h 187"/>
              <a:gd name="T4" fmla="*/ 147 w 221"/>
              <a:gd name="T5" fmla="*/ 0 h 187"/>
              <a:gd name="T6" fmla="*/ 119 w 221"/>
              <a:gd name="T7" fmla="*/ 29 h 187"/>
              <a:gd name="T8" fmla="*/ 125 w 221"/>
              <a:gd name="T9" fmla="*/ 34 h 187"/>
              <a:gd name="T10" fmla="*/ 114 w 221"/>
              <a:gd name="T11" fmla="*/ 46 h 187"/>
              <a:gd name="T12" fmla="*/ 102 w 221"/>
              <a:gd name="T13" fmla="*/ 34 h 187"/>
              <a:gd name="T14" fmla="*/ 108 w 221"/>
              <a:gd name="T15" fmla="*/ 29 h 187"/>
              <a:gd name="T16" fmla="*/ 80 w 221"/>
              <a:gd name="T17" fmla="*/ 0 h 187"/>
              <a:gd name="T18" fmla="*/ 0 w 221"/>
              <a:gd name="T19" fmla="*/ 80 h 187"/>
              <a:gd name="T20" fmla="*/ 29 w 221"/>
              <a:gd name="T21" fmla="*/ 108 h 187"/>
              <a:gd name="T22" fmla="*/ 34 w 221"/>
              <a:gd name="T23" fmla="*/ 102 h 187"/>
              <a:gd name="T24" fmla="*/ 119 w 221"/>
              <a:gd name="T25" fmla="*/ 187 h 187"/>
              <a:gd name="T26" fmla="*/ 187 w 221"/>
              <a:gd name="T27" fmla="*/ 119 h 187"/>
              <a:gd name="T28" fmla="*/ 176 w 221"/>
              <a:gd name="T29" fmla="*/ 108 h 187"/>
              <a:gd name="T30" fmla="*/ 187 w 221"/>
              <a:gd name="T31" fmla="*/ 96 h 187"/>
              <a:gd name="T32" fmla="*/ 193 w 221"/>
              <a:gd name="T33" fmla="*/ 102 h 187"/>
              <a:gd name="T34" fmla="*/ 12 w 221"/>
              <a:gd name="T35" fmla="*/ 80 h 187"/>
              <a:gd name="T36" fmla="*/ 80 w 221"/>
              <a:gd name="T37" fmla="*/ 12 h 187"/>
              <a:gd name="T38" fmla="*/ 97 w 221"/>
              <a:gd name="T39" fmla="*/ 29 h 187"/>
              <a:gd name="T40" fmla="*/ 29 w 221"/>
              <a:gd name="T41" fmla="*/ 96 h 187"/>
              <a:gd name="T42" fmla="*/ 12 w 221"/>
              <a:gd name="T43" fmla="*/ 80 h 187"/>
              <a:gd name="T44" fmla="*/ 167 w 221"/>
              <a:gd name="T45" fmla="*/ 128 h 187"/>
              <a:gd name="T46" fmla="*/ 142 w 221"/>
              <a:gd name="T47" fmla="*/ 102 h 187"/>
              <a:gd name="T48" fmla="*/ 136 w 221"/>
              <a:gd name="T49" fmla="*/ 102 h 187"/>
              <a:gd name="T50" fmla="*/ 136 w 221"/>
              <a:gd name="T51" fmla="*/ 108 h 187"/>
              <a:gd name="T52" fmla="*/ 162 w 221"/>
              <a:gd name="T53" fmla="*/ 133 h 187"/>
              <a:gd name="T54" fmla="*/ 150 w 221"/>
              <a:gd name="T55" fmla="*/ 145 h 187"/>
              <a:gd name="T56" fmla="*/ 125 w 221"/>
              <a:gd name="T57" fmla="*/ 119 h 187"/>
              <a:gd name="T58" fmla="*/ 119 w 221"/>
              <a:gd name="T59" fmla="*/ 119 h 187"/>
              <a:gd name="T60" fmla="*/ 119 w 221"/>
              <a:gd name="T61" fmla="*/ 125 h 187"/>
              <a:gd name="T62" fmla="*/ 145 w 221"/>
              <a:gd name="T63" fmla="*/ 150 h 187"/>
              <a:gd name="T64" fmla="*/ 145 w 221"/>
              <a:gd name="T65" fmla="*/ 150 h 187"/>
              <a:gd name="T66" fmla="*/ 133 w 221"/>
              <a:gd name="T67" fmla="*/ 162 h 187"/>
              <a:gd name="T68" fmla="*/ 108 w 221"/>
              <a:gd name="T69" fmla="*/ 136 h 187"/>
              <a:gd name="T70" fmla="*/ 102 w 221"/>
              <a:gd name="T71" fmla="*/ 136 h 187"/>
              <a:gd name="T72" fmla="*/ 102 w 221"/>
              <a:gd name="T73" fmla="*/ 142 h 187"/>
              <a:gd name="T74" fmla="*/ 128 w 221"/>
              <a:gd name="T75" fmla="*/ 167 h 187"/>
              <a:gd name="T76" fmla="*/ 128 w 221"/>
              <a:gd name="T77" fmla="*/ 167 h 187"/>
              <a:gd name="T78" fmla="*/ 119 w 221"/>
              <a:gd name="T79" fmla="*/ 176 h 187"/>
              <a:gd name="T80" fmla="*/ 40 w 221"/>
              <a:gd name="T81" fmla="*/ 96 h 187"/>
              <a:gd name="T82" fmla="*/ 97 w 221"/>
              <a:gd name="T83" fmla="*/ 40 h 187"/>
              <a:gd name="T84" fmla="*/ 108 w 221"/>
              <a:gd name="T85" fmla="*/ 51 h 187"/>
              <a:gd name="T86" fmla="*/ 77 w 221"/>
              <a:gd name="T87" fmla="*/ 82 h 187"/>
              <a:gd name="T88" fmla="*/ 99 w 221"/>
              <a:gd name="T89" fmla="*/ 105 h 187"/>
              <a:gd name="T90" fmla="*/ 130 w 221"/>
              <a:gd name="T91" fmla="*/ 74 h 187"/>
              <a:gd name="T92" fmla="*/ 176 w 221"/>
              <a:gd name="T93" fmla="*/ 119 h 187"/>
              <a:gd name="T94" fmla="*/ 167 w 221"/>
              <a:gd name="T95" fmla="*/ 128 h 187"/>
              <a:gd name="T96" fmla="*/ 170 w 221"/>
              <a:gd name="T97" fmla="*/ 102 h 187"/>
              <a:gd name="T98" fmla="*/ 133 w 221"/>
              <a:gd name="T99" fmla="*/ 65 h 187"/>
              <a:gd name="T100" fmla="*/ 128 w 221"/>
              <a:gd name="T101" fmla="*/ 65 h 187"/>
              <a:gd name="T102" fmla="*/ 99 w 221"/>
              <a:gd name="T103" fmla="*/ 94 h 187"/>
              <a:gd name="T104" fmla="*/ 88 w 221"/>
              <a:gd name="T105" fmla="*/ 82 h 187"/>
              <a:gd name="T106" fmla="*/ 116 w 221"/>
              <a:gd name="T107" fmla="*/ 54 h 187"/>
              <a:gd name="T108" fmla="*/ 130 w 221"/>
              <a:gd name="T109" fmla="*/ 40 h 187"/>
              <a:gd name="T110" fmla="*/ 181 w 221"/>
              <a:gd name="T111" fmla="*/ 91 h 187"/>
              <a:gd name="T112" fmla="*/ 170 w 221"/>
              <a:gd name="T113" fmla="*/ 102 h 187"/>
              <a:gd name="T114" fmla="*/ 147 w 221"/>
              <a:gd name="T115" fmla="*/ 12 h 187"/>
              <a:gd name="T116" fmla="*/ 210 w 221"/>
              <a:gd name="T117" fmla="*/ 74 h 187"/>
              <a:gd name="T118" fmla="*/ 193 w 221"/>
              <a:gd name="T119" fmla="*/ 91 h 187"/>
              <a:gd name="T120" fmla="*/ 130 w 221"/>
              <a:gd name="T121" fmla="*/ 29 h 187"/>
              <a:gd name="T122" fmla="*/ 147 w 221"/>
              <a:gd name="T123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" h="187">
                <a:moveTo>
                  <a:pt x="193" y="102"/>
                </a:moveTo>
                <a:cubicBezTo>
                  <a:pt x="221" y="74"/>
                  <a:pt x="221" y="74"/>
                  <a:pt x="221" y="74"/>
                </a:cubicBezTo>
                <a:cubicBezTo>
                  <a:pt x="147" y="0"/>
                  <a:pt x="147" y="0"/>
                  <a:pt x="147" y="0"/>
                </a:cubicBezTo>
                <a:cubicBezTo>
                  <a:pt x="119" y="29"/>
                  <a:pt x="119" y="29"/>
                  <a:pt x="119" y="29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119" y="187"/>
                  <a:pt x="119" y="187"/>
                  <a:pt x="119" y="187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87" y="96"/>
                  <a:pt x="187" y="96"/>
                  <a:pt x="187" y="96"/>
                </a:cubicBezTo>
                <a:lnTo>
                  <a:pt x="193" y="102"/>
                </a:lnTo>
                <a:close/>
                <a:moveTo>
                  <a:pt x="12" y="80"/>
                </a:moveTo>
                <a:cubicBezTo>
                  <a:pt x="80" y="12"/>
                  <a:pt x="80" y="12"/>
                  <a:pt x="80" y="12"/>
                </a:cubicBezTo>
                <a:cubicBezTo>
                  <a:pt x="97" y="29"/>
                  <a:pt x="97" y="29"/>
                  <a:pt x="97" y="29"/>
                </a:cubicBezTo>
                <a:cubicBezTo>
                  <a:pt x="29" y="96"/>
                  <a:pt x="29" y="96"/>
                  <a:pt x="29" y="96"/>
                </a:cubicBezTo>
                <a:lnTo>
                  <a:pt x="12" y="80"/>
                </a:lnTo>
                <a:close/>
                <a:moveTo>
                  <a:pt x="167" y="128"/>
                </a:moveTo>
                <a:cubicBezTo>
                  <a:pt x="142" y="102"/>
                  <a:pt x="142" y="102"/>
                  <a:pt x="142" y="102"/>
                </a:cubicBezTo>
                <a:cubicBezTo>
                  <a:pt x="140" y="101"/>
                  <a:pt x="138" y="101"/>
                  <a:pt x="136" y="102"/>
                </a:cubicBezTo>
                <a:cubicBezTo>
                  <a:pt x="135" y="104"/>
                  <a:pt x="135" y="106"/>
                  <a:pt x="136" y="108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23" y="118"/>
                  <a:pt x="121" y="118"/>
                  <a:pt x="119" y="119"/>
                </a:cubicBezTo>
                <a:cubicBezTo>
                  <a:pt x="118" y="121"/>
                  <a:pt x="118" y="123"/>
                  <a:pt x="119" y="125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33" y="162"/>
                  <a:pt x="133" y="162"/>
                  <a:pt x="133" y="162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6" y="135"/>
                  <a:pt x="104" y="135"/>
                  <a:pt x="102" y="136"/>
                </a:cubicBezTo>
                <a:cubicBezTo>
                  <a:pt x="101" y="138"/>
                  <a:pt x="101" y="140"/>
                  <a:pt x="102" y="142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19" y="176"/>
                  <a:pt x="119" y="176"/>
                  <a:pt x="119" y="176"/>
                </a:cubicBezTo>
                <a:cubicBezTo>
                  <a:pt x="40" y="96"/>
                  <a:pt x="40" y="96"/>
                  <a:pt x="40" y="96"/>
                </a:cubicBezTo>
                <a:cubicBezTo>
                  <a:pt x="97" y="40"/>
                  <a:pt x="97" y="40"/>
                  <a:pt x="97" y="40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77" y="82"/>
                  <a:pt x="77" y="82"/>
                  <a:pt x="77" y="82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76" y="119"/>
                  <a:pt x="176" y="119"/>
                  <a:pt x="176" y="119"/>
                </a:cubicBezTo>
                <a:lnTo>
                  <a:pt x="167" y="128"/>
                </a:lnTo>
                <a:close/>
                <a:moveTo>
                  <a:pt x="170" y="102"/>
                </a:moveTo>
                <a:cubicBezTo>
                  <a:pt x="133" y="65"/>
                  <a:pt x="133" y="65"/>
                  <a:pt x="133" y="65"/>
                </a:cubicBezTo>
                <a:cubicBezTo>
                  <a:pt x="132" y="64"/>
                  <a:pt x="129" y="64"/>
                  <a:pt x="128" y="65"/>
                </a:cubicBezTo>
                <a:cubicBezTo>
                  <a:pt x="99" y="94"/>
                  <a:pt x="99" y="94"/>
                  <a:pt x="99" y="94"/>
                </a:cubicBezTo>
                <a:cubicBezTo>
                  <a:pt x="88" y="82"/>
                  <a:pt x="88" y="82"/>
                  <a:pt x="88" y="82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81" y="91"/>
                  <a:pt x="181" y="91"/>
                  <a:pt x="181" y="91"/>
                </a:cubicBezTo>
                <a:lnTo>
                  <a:pt x="170" y="102"/>
                </a:lnTo>
                <a:close/>
                <a:moveTo>
                  <a:pt x="147" y="12"/>
                </a:moveTo>
                <a:cubicBezTo>
                  <a:pt x="210" y="74"/>
                  <a:pt x="210" y="74"/>
                  <a:pt x="210" y="74"/>
                </a:cubicBezTo>
                <a:cubicBezTo>
                  <a:pt x="193" y="91"/>
                  <a:pt x="193" y="91"/>
                  <a:pt x="193" y="91"/>
                </a:cubicBezTo>
                <a:cubicBezTo>
                  <a:pt x="130" y="29"/>
                  <a:pt x="130" y="29"/>
                  <a:pt x="130" y="29"/>
                </a:cubicBezTo>
                <a:lnTo>
                  <a:pt x="147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48">
            <a:extLst>
              <a:ext uri="{FF2B5EF4-FFF2-40B4-BE49-F238E27FC236}">
                <a16:creationId xmlns:a16="http://schemas.microsoft.com/office/drawing/2014/main" id="{036645B9-8ACD-4E00-9D2C-60CFC14C92B4}"/>
              </a:ext>
            </a:extLst>
          </p:cNvPr>
          <p:cNvSpPr>
            <a:spLocks noEditPoints="1"/>
          </p:cNvSpPr>
          <p:nvPr/>
        </p:nvSpPr>
        <p:spPr bwMode="auto">
          <a:xfrm>
            <a:off x="3734209" y="2059619"/>
            <a:ext cx="249238" cy="277813"/>
          </a:xfrm>
          <a:custGeom>
            <a:avLst/>
            <a:gdLst>
              <a:gd name="T0" fmla="*/ 89 w 172"/>
              <a:gd name="T1" fmla="*/ 190 h 192"/>
              <a:gd name="T2" fmla="*/ 167 w 172"/>
              <a:gd name="T3" fmla="*/ 56 h 192"/>
              <a:gd name="T4" fmla="*/ 172 w 172"/>
              <a:gd name="T5" fmla="*/ 56 h 192"/>
              <a:gd name="T6" fmla="*/ 144 w 172"/>
              <a:gd name="T7" fmla="*/ 0 h 192"/>
              <a:gd name="T8" fmla="*/ 28 w 172"/>
              <a:gd name="T9" fmla="*/ 0 h 192"/>
              <a:gd name="T10" fmla="*/ 0 w 172"/>
              <a:gd name="T11" fmla="*/ 56 h 192"/>
              <a:gd name="T12" fmla="*/ 4 w 172"/>
              <a:gd name="T13" fmla="*/ 56 h 192"/>
              <a:gd name="T14" fmla="*/ 83 w 172"/>
              <a:gd name="T15" fmla="*/ 190 h 192"/>
              <a:gd name="T16" fmla="*/ 83 w 172"/>
              <a:gd name="T17" fmla="*/ 190 h 192"/>
              <a:gd name="T18" fmla="*/ 83 w 172"/>
              <a:gd name="T19" fmla="*/ 190 h 192"/>
              <a:gd name="T20" fmla="*/ 83 w 172"/>
              <a:gd name="T21" fmla="*/ 191 h 192"/>
              <a:gd name="T22" fmla="*/ 84 w 172"/>
              <a:gd name="T23" fmla="*/ 191 h 192"/>
              <a:gd name="T24" fmla="*/ 84 w 172"/>
              <a:gd name="T25" fmla="*/ 192 h 192"/>
              <a:gd name="T26" fmla="*/ 85 w 172"/>
              <a:gd name="T27" fmla="*/ 192 h 192"/>
              <a:gd name="T28" fmla="*/ 86 w 172"/>
              <a:gd name="T29" fmla="*/ 192 h 192"/>
              <a:gd name="T30" fmla="*/ 86 w 172"/>
              <a:gd name="T31" fmla="*/ 192 h 192"/>
              <a:gd name="T32" fmla="*/ 87 w 172"/>
              <a:gd name="T33" fmla="*/ 192 h 192"/>
              <a:gd name="T34" fmla="*/ 88 w 172"/>
              <a:gd name="T35" fmla="*/ 192 h 192"/>
              <a:gd name="T36" fmla="*/ 88 w 172"/>
              <a:gd name="T37" fmla="*/ 191 h 192"/>
              <a:gd name="T38" fmla="*/ 89 w 172"/>
              <a:gd name="T39" fmla="*/ 191 h 192"/>
              <a:gd name="T40" fmla="*/ 89 w 172"/>
              <a:gd name="T41" fmla="*/ 190 h 192"/>
              <a:gd name="T42" fmla="*/ 89 w 172"/>
              <a:gd name="T43" fmla="*/ 190 h 192"/>
              <a:gd name="T44" fmla="*/ 89 w 172"/>
              <a:gd name="T45" fmla="*/ 190 h 192"/>
              <a:gd name="T46" fmla="*/ 109 w 172"/>
              <a:gd name="T47" fmla="*/ 56 h 192"/>
              <a:gd name="T48" fmla="*/ 86 w 172"/>
              <a:gd name="T49" fmla="*/ 168 h 192"/>
              <a:gd name="T50" fmla="*/ 62 w 172"/>
              <a:gd name="T51" fmla="*/ 56 h 192"/>
              <a:gd name="T52" fmla="*/ 109 w 172"/>
              <a:gd name="T53" fmla="*/ 56 h 192"/>
              <a:gd name="T54" fmla="*/ 63 w 172"/>
              <a:gd name="T55" fmla="*/ 48 h 192"/>
              <a:gd name="T56" fmla="*/ 86 w 172"/>
              <a:gd name="T57" fmla="*/ 12 h 192"/>
              <a:gd name="T58" fmla="*/ 108 w 172"/>
              <a:gd name="T59" fmla="*/ 48 h 192"/>
              <a:gd name="T60" fmla="*/ 63 w 172"/>
              <a:gd name="T61" fmla="*/ 48 h 192"/>
              <a:gd name="T62" fmla="*/ 95 w 172"/>
              <a:gd name="T63" fmla="*/ 165 h 192"/>
              <a:gd name="T64" fmla="*/ 117 w 172"/>
              <a:gd name="T65" fmla="*/ 56 h 192"/>
              <a:gd name="T66" fmla="*/ 157 w 172"/>
              <a:gd name="T67" fmla="*/ 56 h 192"/>
              <a:gd name="T68" fmla="*/ 95 w 172"/>
              <a:gd name="T69" fmla="*/ 165 h 192"/>
              <a:gd name="T70" fmla="*/ 159 w 172"/>
              <a:gd name="T71" fmla="*/ 48 h 192"/>
              <a:gd name="T72" fmla="*/ 118 w 172"/>
              <a:gd name="T73" fmla="*/ 48 h 192"/>
              <a:gd name="T74" fmla="*/ 93 w 172"/>
              <a:gd name="T75" fmla="*/ 8 h 192"/>
              <a:gd name="T76" fmla="*/ 139 w 172"/>
              <a:gd name="T77" fmla="*/ 8 h 192"/>
              <a:gd name="T78" fmla="*/ 159 w 172"/>
              <a:gd name="T79" fmla="*/ 48 h 192"/>
              <a:gd name="T80" fmla="*/ 33 w 172"/>
              <a:gd name="T81" fmla="*/ 8 h 192"/>
              <a:gd name="T82" fmla="*/ 79 w 172"/>
              <a:gd name="T83" fmla="*/ 8 h 192"/>
              <a:gd name="T84" fmla="*/ 53 w 172"/>
              <a:gd name="T85" fmla="*/ 48 h 192"/>
              <a:gd name="T86" fmla="*/ 13 w 172"/>
              <a:gd name="T87" fmla="*/ 48 h 192"/>
              <a:gd name="T88" fmla="*/ 33 w 172"/>
              <a:gd name="T89" fmla="*/ 8 h 192"/>
              <a:gd name="T90" fmla="*/ 54 w 172"/>
              <a:gd name="T91" fmla="*/ 56 h 192"/>
              <a:gd name="T92" fmla="*/ 77 w 172"/>
              <a:gd name="T93" fmla="*/ 165 h 192"/>
              <a:gd name="T94" fmla="*/ 13 w 172"/>
              <a:gd name="T95" fmla="*/ 56 h 192"/>
              <a:gd name="T96" fmla="*/ 54 w 172"/>
              <a:gd name="T97" fmla="*/ 5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2" h="192">
                <a:moveTo>
                  <a:pt x="89" y="190"/>
                </a:moveTo>
                <a:cubicBezTo>
                  <a:pt x="167" y="56"/>
                  <a:pt x="167" y="56"/>
                  <a:pt x="167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44" y="0"/>
                  <a:pt x="144" y="0"/>
                  <a:pt x="14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1"/>
                  <a:pt x="83" y="191"/>
                  <a:pt x="83" y="191"/>
                </a:cubicBezTo>
                <a:cubicBezTo>
                  <a:pt x="83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5" y="192"/>
                  <a:pt x="85" y="192"/>
                  <a:pt x="85" y="192"/>
                </a:cubicBezTo>
                <a:cubicBezTo>
                  <a:pt x="85" y="192"/>
                  <a:pt x="86" y="192"/>
                  <a:pt x="86" y="192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86" y="192"/>
                  <a:pt x="87" y="192"/>
                  <a:pt x="87" y="192"/>
                </a:cubicBezTo>
                <a:cubicBezTo>
                  <a:pt x="87" y="192"/>
                  <a:pt x="87" y="192"/>
                  <a:pt x="88" y="192"/>
                </a:cubicBezTo>
                <a:cubicBezTo>
                  <a:pt x="88" y="192"/>
                  <a:pt x="88" y="191"/>
                  <a:pt x="88" y="191"/>
                </a:cubicBezTo>
                <a:cubicBezTo>
                  <a:pt x="88" y="191"/>
                  <a:pt x="88" y="191"/>
                  <a:pt x="89" y="191"/>
                </a:cubicBezTo>
                <a:cubicBezTo>
                  <a:pt x="89" y="191"/>
                  <a:pt x="89" y="191"/>
                  <a:pt x="89" y="190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0"/>
                  <a:pt x="89" y="190"/>
                  <a:pt x="89" y="190"/>
                </a:cubicBezTo>
                <a:close/>
                <a:moveTo>
                  <a:pt x="109" y="56"/>
                </a:moveTo>
                <a:cubicBezTo>
                  <a:pt x="86" y="168"/>
                  <a:pt x="86" y="168"/>
                  <a:pt x="86" y="168"/>
                </a:cubicBezTo>
                <a:cubicBezTo>
                  <a:pt x="62" y="56"/>
                  <a:pt x="62" y="56"/>
                  <a:pt x="62" y="56"/>
                </a:cubicBezTo>
                <a:lnTo>
                  <a:pt x="109" y="56"/>
                </a:lnTo>
                <a:close/>
                <a:moveTo>
                  <a:pt x="63" y="48"/>
                </a:moveTo>
                <a:cubicBezTo>
                  <a:pt x="86" y="12"/>
                  <a:pt x="86" y="12"/>
                  <a:pt x="86" y="12"/>
                </a:cubicBezTo>
                <a:cubicBezTo>
                  <a:pt x="108" y="48"/>
                  <a:pt x="108" y="48"/>
                  <a:pt x="108" y="48"/>
                </a:cubicBezTo>
                <a:lnTo>
                  <a:pt x="63" y="48"/>
                </a:lnTo>
                <a:close/>
                <a:moveTo>
                  <a:pt x="95" y="165"/>
                </a:moveTo>
                <a:cubicBezTo>
                  <a:pt x="117" y="56"/>
                  <a:pt x="117" y="56"/>
                  <a:pt x="117" y="56"/>
                </a:cubicBezTo>
                <a:cubicBezTo>
                  <a:pt x="157" y="56"/>
                  <a:pt x="157" y="56"/>
                  <a:pt x="157" y="56"/>
                </a:cubicBezTo>
                <a:lnTo>
                  <a:pt x="95" y="165"/>
                </a:lnTo>
                <a:close/>
                <a:moveTo>
                  <a:pt x="159" y="48"/>
                </a:moveTo>
                <a:cubicBezTo>
                  <a:pt x="118" y="48"/>
                  <a:pt x="118" y="48"/>
                  <a:pt x="118" y="48"/>
                </a:cubicBezTo>
                <a:cubicBezTo>
                  <a:pt x="93" y="8"/>
                  <a:pt x="93" y="8"/>
                  <a:pt x="93" y="8"/>
                </a:cubicBezTo>
                <a:cubicBezTo>
                  <a:pt x="139" y="8"/>
                  <a:pt x="139" y="8"/>
                  <a:pt x="139" y="8"/>
                </a:cubicBezTo>
                <a:lnTo>
                  <a:pt x="159" y="48"/>
                </a:lnTo>
                <a:close/>
                <a:moveTo>
                  <a:pt x="33" y="8"/>
                </a:moveTo>
                <a:cubicBezTo>
                  <a:pt x="79" y="8"/>
                  <a:pt x="79" y="8"/>
                  <a:pt x="79" y="8"/>
                </a:cubicBezTo>
                <a:cubicBezTo>
                  <a:pt x="53" y="48"/>
                  <a:pt x="53" y="48"/>
                  <a:pt x="53" y="48"/>
                </a:cubicBezTo>
                <a:cubicBezTo>
                  <a:pt x="13" y="48"/>
                  <a:pt x="13" y="48"/>
                  <a:pt x="13" y="48"/>
                </a:cubicBezTo>
                <a:lnTo>
                  <a:pt x="33" y="8"/>
                </a:lnTo>
                <a:close/>
                <a:moveTo>
                  <a:pt x="54" y="56"/>
                </a:moveTo>
                <a:cubicBezTo>
                  <a:pt x="77" y="165"/>
                  <a:pt x="77" y="165"/>
                  <a:pt x="77" y="165"/>
                </a:cubicBezTo>
                <a:cubicBezTo>
                  <a:pt x="13" y="56"/>
                  <a:pt x="13" y="56"/>
                  <a:pt x="13" y="56"/>
                </a:cubicBezTo>
                <a:lnTo>
                  <a:pt x="54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4">
            <a:extLst>
              <a:ext uri="{FF2B5EF4-FFF2-40B4-BE49-F238E27FC236}">
                <a16:creationId xmlns:a16="http://schemas.microsoft.com/office/drawing/2014/main" id="{6AA258BA-4E9B-4E01-987D-9AD9B1AA716B}"/>
              </a:ext>
            </a:extLst>
          </p:cNvPr>
          <p:cNvSpPr>
            <a:spLocks noEditPoints="1"/>
          </p:cNvSpPr>
          <p:nvPr/>
        </p:nvSpPr>
        <p:spPr bwMode="auto">
          <a:xfrm>
            <a:off x="8989247" y="2032034"/>
            <a:ext cx="231775" cy="330200"/>
          </a:xfrm>
          <a:custGeom>
            <a:avLst/>
            <a:gdLst>
              <a:gd name="T0" fmla="*/ 80 w 160"/>
              <a:gd name="T1" fmla="*/ 64 h 228"/>
              <a:gd name="T2" fmla="*/ 112 w 160"/>
              <a:gd name="T3" fmla="*/ 32 h 228"/>
              <a:gd name="T4" fmla="*/ 80 w 160"/>
              <a:gd name="T5" fmla="*/ 0 h 228"/>
              <a:gd name="T6" fmla="*/ 48 w 160"/>
              <a:gd name="T7" fmla="*/ 32 h 228"/>
              <a:gd name="T8" fmla="*/ 80 w 160"/>
              <a:gd name="T9" fmla="*/ 64 h 228"/>
              <a:gd name="T10" fmla="*/ 80 w 160"/>
              <a:gd name="T11" fmla="*/ 8 h 228"/>
              <a:gd name="T12" fmla="*/ 104 w 160"/>
              <a:gd name="T13" fmla="*/ 32 h 228"/>
              <a:gd name="T14" fmla="*/ 80 w 160"/>
              <a:gd name="T15" fmla="*/ 56 h 228"/>
              <a:gd name="T16" fmla="*/ 56 w 160"/>
              <a:gd name="T17" fmla="*/ 32 h 228"/>
              <a:gd name="T18" fmla="*/ 80 w 160"/>
              <a:gd name="T19" fmla="*/ 8 h 228"/>
              <a:gd name="T20" fmla="*/ 49 w 160"/>
              <a:gd name="T21" fmla="*/ 136 h 228"/>
              <a:gd name="T22" fmla="*/ 60 w 160"/>
              <a:gd name="T23" fmla="*/ 160 h 228"/>
              <a:gd name="T24" fmla="*/ 60 w 160"/>
              <a:gd name="T25" fmla="*/ 168 h 228"/>
              <a:gd name="T26" fmla="*/ 80 w 160"/>
              <a:gd name="T27" fmla="*/ 188 h 228"/>
              <a:gd name="T28" fmla="*/ 100 w 160"/>
              <a:gd name="T29" fmla="*/ 168 h 228"/>
              <a:gd name="T30" fmla="*/ 100 w 160"/>
              <a:gd name="T31" fmla="*/ 160 h 228"/>
              <a:gd name="T32" fmla="*/ 111 w 160"/>
              <a:gd name="T33" fmla="*/ 136 h 228"/>
              <a:gd name="T34" fmla="*/ 120 w 160"/>
              <a:gd name="T35" fmla="*/ 112 h 228"/>
              <a:gd name="T36" fmla="*/ 80 w 160"/>
              <a:gd name="T37" fmla="*/ 72 h 228"/>
              <a:gd name="T38" fmla="*/ 40 w 160"/>
              <a:gd name="T39" fmla="*/ 112 h 228"/>
              <a:gd name="T40" fmla="*/ 49 w 160"/>
              <a:gd name="T41" fmla="*/ 136 h 228"/>
              <a:gd name="T42" fmla="*/ 80 w 160"/>
              <a:gd name="T43" fmla="*/ 80 h 228"/>
              <a:gd name="T44" fmla="*/ 112 w 160"/>
              <a:gd name="T45" fmla="*/ 112 h 228"/>
              <a:gd name="T46" fmla="*/ 105 w 160"/>
              <a:gd name="T47" fmla="*/ 130 h 228"/>
              <a:gd name="T48" fmla="*/ 92 w 160"/>
              <a:gd name="T49" fmla="*/ 160 h 228"/>
              <a:gd name="T50" fmla="*/ 92 w 160"/>
              <a:gd name="T51" fmla="*/ 168 h 228"/>
              <a:gd name="T52" fmla="*/ 80 w 160"/>
              <a:gd name="T53" fmla="*/ 180 h 228"/>
              <a:gd name="T54" fmla="*/ 68 w 160"/>
              <a:gd name="T55" fmla="*/ 168 h 228"/>
              <a:gd name="T56" fmla="*/ 68 w 160"/>
              <a:gd name="T57" fmla="*/ 160 h 228"/>
              <a:gd name="T58" fmla="*/ 55 w 160"/>
              <a:gd name="T59" fmla="*/ 130 h 228"/>
              <a:gd name="T60" fmla="*/ 48 w 160"/>
              <a:gd name="T61" fmla="*/ 112 h 228"/>
              <a:gd name="T62" fmla="*/ 80 w 160"/>
              <a:gd name="T63" fmla="*/ 80 h 228"/>
              <a:gd name="T64" fmla="*/ 80 w 160"/>
              <a:gd name="T65" fmla="*/ 204 h 228"/>
              <a:gd name="T66" fmla="*/ 132 w 160"/>
              <a:gd name="T67" fmla="*/ 180 h 228"/>
              <a:gd name="T68" fmla="*/ 113 w 160"/>
              <a:gd name="T69" fmla="*/ 161 h 228"/>
              <a:gd name="T70" fmla="*/ 111 w 160"/>
              <a:gd name="T71" fmla="*/ 169 h 228"/>
              <a:gd name="T72" fmla="*/ 124 w 160"/>
              <a:gd name="T73" fmla="*/ 180 h 228"/>
              <a:gd name="T74" fmla="*/ 80 w 160"/>
              <a:gd name="T75" fmla="*/ 196 h 228"/>
              <a:gd name="T76" fmla="*/ 36 w 160"/>
              <a:gd name="T77" fmla="*/ 180 h 228"/>
              <a:gd name="T78" fmla="*/ 49 w 160"/>
              <a:gd name="T79" fmla="*/ 169 h 228"/>
              <a:gd name="T80" fmla="*/ 47 w 160"/>
              <a:gd name="T81" fmla="*/ 161 h 228"/>
              <a:gd name="T82" fmla="*/ 28 w 160"/>
              <a:gd name="T83" fmla="*/ 180 h 228"/>
              <a:gd name="T84" fmla="*/ 80 w 160"/>
              <a:gd name="T85" fmla="*/ 204 h 228"/>
              <a:gd name="T86" fmla="*/ 142 w 160"/>
              <a:gd name="T87" fmla="*/ 156 h 228"/>
              <a:gd name="T88" fmla="*/ 138 w 160"/>
              <a:gd name="T89" fmla="*/ 163 h 228"/>
              <a:gd name="T90" fmla="*/ 152 w 160"/>
              <a:gd name="T91" fmla="*/ 184 h 228"/>
              <a:gd name="T92" fmla="*/ 80 w 160"/>
              <a:gd name="T93" fmla="*/ 220 h 228"/>
              <a:gd name="T94" fmla="*/ 8 w 160"/>
              <a:gd name="T95" fmla="*/ 184 h 228"/>
              <a:gd name="T96" fmla="*/ 22 w 160"/>
              <a:gd name="T97" fmla="*/ 163 h 228"/>
              <a:gd name="T98" fmla="*/ 18 w 160"/>
              <a:gd name="T99" fmla="*/ 156 h 228"/>
              <a:gd name="T100" fmla="*/ 0 w 160"/>
              <a:gd name="T101" fmla="*/ 184 h 228"/>
              <a:gd name="T102" fmla="*/ 80 w 160"/>
              <a:gd name="T103" fmla="*/ 228 h 228"/>
              <a:gd name="T104" fmla="*/ 160 w 160"/>
              <a:gd name="T105" fmla="*/ 184 h 228"/>
              <a:gd name="T106" fmla="*/ 142 w 160"/>
              <a:gd name="T107" fmla="*/ 156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228">
                <a:moveTo>
                  <a:pt x="80" y="64"/>
                </a:moveTo>
                <a:cubicBezTo>
                  <a:pt x="98" y="64"/>
                  <a:pt x="112" y="50"/>
                  <a:pt x="112" y="32"/>
                </a:cubicBezTo>
                <a:cubicBezTo>
                  <a:pt x="112" y="14"/>
                  <a:pt x="98" y="0"/>
                  <a:pt x="80" y="0"/>
                </a:cubicBezTo>
                <a:cubicBezTo>
                  <a:pt x="62" y="0"/>
                  <a:pt x="48" y="14"/>
                  <a:pt x="48" y="32"/>
                </a:cubicBezTo>
                <a:cubicBezTo>
                  <a:pt x="48" y="50"/>
                  <a:pt x="62" y="64"/>
                  <a:pt x="80" y="64"/>
                </a:cubicBezTo>
                <a:close/>
                <a:moveTo>
                  <a:pt x="80" y="8"/>
                </a:moveTo>
                <a:cubicBezTo>
                  <a:pt x="93" y="8"/>
                  <a:pt x="104" y="19"/>
                  <a:pt x="104" y="32"/>
                </a:cubicBezTo>
                <a:cubicBezTo>
                  <a:pt x="104" y="45"/>
                  <a:pt x="93" y="56"/>
                  <a:pt x="80" y="56"/>
                </a:cubicBezTo>
                <a:cubicBezTo>
                  <a:pt x="67" y="56"/>
                  <a:pt x="56" y="45"/>
                  <a:pt x="56" y="32"/>
                </a:cubicBezTo>
                <a:cubicBezTo>
                  <a:pt x="56" y="19"/>
                  <a:pt x="67" y="8"/>
                  <a:pt x="80" y="8"/>
                </a:cubicBezTo>
                <a:close/>
                <a:moveTo>
                  <a:pt x="49" y="136"/>
                </a:moveTo>
                <a:cubicBezTo>
                  <a:pt x="55" y="141"/>
                  <a:pt x="60" y="152"/>
                  <a:pt x="60" y="160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9"/>
                  <a:pt x="69" y="188"/>
                  <a:pt x="80" y="188"/>
                </a:cubicBezTo>
                <a:cubicBezTo>
                  <a:pt x="91" y="188"/>
                  <a:pt x="100" y="179"/>
                  <a:pt x="100" y="168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52"/>
                  <a:pt x="105" y="141"/>
                  <a:pt x="111" y="136"/>
                </a:cubicBezTo>
                <a:cubicBezTo>
                  <a:pt x="111" y="136"/>
                  <a:pt x="120" y="127"/>
                  <a:pt x="120" y="112"/>
                </a:cubicBezTo>
                <a:cubicBezTo>
                  <a:pt x="120" y="90"/>
                  <a:pt x="102" y="72"/>
                  <a:pt x="80" y="72"/>
                </a:cubicBezTo>
                <a:cubicBezTo>
                  <a:pt x="58" y="72"/>
                  <a:pt x="40" y="90"/>
                  <a:pt x="40" y="112"/>
                </a:cubicBezTo>
                <a:cubicBezTo>
                  <a:pt x="40" y="127"/>
                  <a:pt x="49" y="136"/>
                  <a:pt x="49" y="136"/>
                </a:cubicBezTo>
                <a:close/>
                <a:moveTo>
                  <a:pt x="80" y="80"/>
                </a:moveTo>
                <a:cubicBezTo>
                  <a:pt x="97" y="80"/>
                  <a:pt x="112" y="94"/>
                  <a:pt x="112" y="112"/>
                </a:cubicBezTo>
                <a:cubicBezTo>
                  <a:pt x="112" y="124"/>
                  <a:pt x="105" y="130"/>
                  <a:pt x="105" y="130"/>
                </a:cubicBezTo>
                <a:cubicBezTo>
                  <a:pt x="98" y="137"/>
                  <a:pt x="92" y="150"/>
                  <a:pt x="92" y="160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  <a:cubicBezTo>
                  <a:pt x="73" y="180"/>
                  <a:pt x="68" y="175"/>
                  <a:pt x="68" y="168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68" y="150"/>
                  <a:pt x="62" y="137"/>
                  <a:pt x="55" y="130"/>
                </a:cubicBezTo>
                <a:cubicBezTo>
                  <a:pt x="55" y="130"/>
                  <a:pt x="48" y="124"/>
                  <a:pt x="48" y="112"/>
                </a:cubicBezTo>
                <a:cubicBezTo>
                  <a:pt x="48" y="94"/>
                  <a:pt x="62" y="80"/>
                  <a:pt x="80" y="80"/>
                </a:cubicBezTo>
                <a:close/>
                <a:moveTo>
                  <a:pt x="80" y="204"/>
                </a:moveTo>
                <a:cubicBezTo>
                  <a:pt x="110" y="204"/>
                  <a:pt x="132" y="194"/>
                  <a:pt x="132" y="180"/>
                </a:cubicBezTo>
                <a:cubicBezTo>
                  <a:pt x="132" y="172"/>
                  <a:pt x="125" y="166"/>
                  <a:pt x="113" y="161"/>
                </a:cubicBezTo>
                <a:cubicBezTo>
                  <a:pt x="111" y="169"/>
                  <a:pt x="111" y="169"/>
                  <a:pt x="111" y="169"/>
                </a:cubicBezTo>
                <a:cubicBezTo>
                  <a:pt x="119" y="172"/>
                  <a:pt x="124" y="176"/>
                  <a:pt x="124" y="180"/>
                </a:cubicBezTo>
                <a:cubicBezTo>
                  <a:pt x="124" y="188"/>
                  <a:pt x="105" y="196"/>
                  <a:pt x="80" y="196"/>
                </a:cubicBezTo>
                <a:cubicBezTo>
                  <a:pt x="55" y="196"/>
                  <a:pt x="36" y="188"/>
                  <a:pt x="36" y="180"/>
                </a:cubicBezTo>
                <a:cubicBezTo>
                  <a:pt x="36" y="176"/>
                  <a:pt x="41" y="172"/>
                  <a:pt x="49" y="169"/>
                </a:cubicBezTo>
                <a:cubicBezTo>
                  <a:pt x="47" y="161"/>
                  <a:pt x="47" y="161"/>
                  <a:pt x="47" y="161"/>
                </a:cubicBezTo>
                <a:cubicBezTo>
                  <a:pt x="35" y="166"/>
                  <a:pt x="28" y="172"/>
                  <a:pt x="28" y="180"/>
                </a:cubicBezTo>
                <a:cubicBezTo>
                  <a:pt x="28" y="194"/>
                  <a:pt x="50" y="204"/>
                  <a:pt x="80" y="204"/>
                </a:cubicBezTo>
                <a:close/>
                <a:moveTo>
                  <a:pt x="142" y="156"/>
                </a:moveTo>
                <a:cubicBezTo>
                  <a:pt x="138" y="163"/>
                  <a:pt x="138" y="163"/>
                  <a:pt x="138" y="163"/>
                </a:cubicBezTo>
                <a:cubicBezTo>
                  <a:pt x="144" y="167"/>
                  <a:pt x="152" y="174"/>
                  <a:pt x="152" y="184"/>
                </a:cubicBezTo>
                <a:cubicBezTo>
                  <a:pt x="152" y="204"/>
                  <a:pt x="119" y="220"/>
                  <a:pt x="80" y="220"/>
                </a:cubicBezTo>
                <a:cubicBezTo>
                  <a:pt x="41" y="220"/>
                  <a:pt x="8" y="204"/>
                  <a:pt x="8" y="184"/>
                </a:cubicBezTo>
                <a:cubicBezTo>
                  <a:pt x="8" y="174"/>
                  <a:pt x="16" y="167"/>
                  <a:pt x="22" y="163"/>
                </a:cubicBezTo>
                <a:cubicBezTo>
                  <a:pt x="18" y="156"/>
                  <a:pt x="18" y="156"/>
                  <a:pt x="18" y="156"/>
                </a:cubicBezTo>
                <a:cubicBezTo>
                  <a:pt x="6" y="164"/>
                  <a:pt x="0" y="174"/>
                  <a:pt x="0" y="184"/>
                </a:cubicBezTo>
                <a:cubicBezTo>
                  <a:pt x="0" y="209"/>
                  <a:pt x="35" y="228"/>
                  <a:pt x="80" y="228"/>
                </a:cubicBezTo>
                <a:cubicBezTo>
                  <a:pt x="125" y="228"/>
                  <a:pt x="160" y="209"/>
                  <a:pt x="160" y="184"/>
                </a:cubicBezTo>
                <a:cubicBezTo>
                  <a:pt x="160" y="174"/>
                  <a:pt x="154" y="164"/>
                  <a:pt x="142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99CE548-B7F9-4713-B92F-503823F5FF8E}"/>
              </a:ext>
            </a:extLst>
          </p:cNvPr>
          <p:cNvGrpSpPr/>
          <p:nvPr/>
        </p:nvGrpSpPr>
        <p:grpSpPr>
          <a:xfrm>
            <a:off x="1246663" y="2717429"/>
            <a:ext cx="2141585" cy="2706942"/>
            <a:chOff x="1246663" y="2911104"/>
            <a:chExt cx="2141585" cy="2706942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23088F3-06AF-4BDA-BC82-A4F772172C65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54" name="Freeform 229">
                <a:extLst>
                  <a:ext uri="{FF2B5EF4-FFF2-40B4-BE49-F238E27FC236}">
                    <a16:creationId xmlns:a16="http://schemas.microsoft.com/office/drawing/2014/main" id="{AE4DFBAB-29F3-4C0A-BDFD-A463F64DA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7DEF38E-A450-404C-92F4-17566D54A47E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DD3F67E6-0BE4-485B-B62A-916E89BB1AED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56" name="Freeform 229">
                <a:extLst>
                  <a:ext uri="{FF2B5EF4-FFF2-40B4-BE49-F238E27FC236}">
                    <a16:creationId xmlns:a16="http://schemas.microsoft.com/office/drawing/2014/main" id="{C88CE755-4B7E-4F88-8131-97791626F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E836ACC-4482-4667-AEC2-9A038A09F049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AC68C5F-18F2-4DC6-B289-5AD4FD424DED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58" name="Freeform 229">
                <a:extLst>
                  <a:ext uri="{FF2B5EF4-FFF2-40B4-BE49-F238E27FC236}">
                    <a16:creationId xmlns:a16="http://schemas.microsoft.com/office/drawing/2014/main" id="{AB94ABB7-E5F5-44FE-8CD4-935EE9E9E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D39C314-56F6-4E65-BF6D-EC053EF3ED4C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6EA0397-DAED-4F58-BEF3-B1AACCD30311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60" name="Freeform 229">
                <a:extLst>
                  <a:ext uri="{FF2B5EF4-FFF2-40B4-BE49-F238E27FC236}">
                    <a16:creationId xmlns:a16="http://schemas.microsoft.com/office/drawing/2014/main" id="{06749652-030C-4EDE-94FE-EC14A7868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33A026A-03B3-47C5-8FB2-93AF6696BA04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4AB57F5-64D9-4725-9E65-CC5A2F1E8DA8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73" name="Freeform 229">
                <a:extLst>
                  <a:ext uri="{FF2B5EF4-FFF2-40B4-BE49-F238E27FC236}">
                    <a16:creationId xmlns:a16="http://schemas.microsoft.com/office/drawing/2014/main" id="{25AFD81A-63E8-477D-AF55-EDF2AE90B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A412E2C-D9F0-4709-8B09-E28394067EB7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97D6180F-B4D4-40C8-973F-0B42747E8F53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75" name="Freeform 229">
                <a:extLst>
                  <a:ext uri="{FF2B5EF4-FFF2-40B4-BE49-F238E27FC236}">
                    <a16:creationId xmlns:a16="http://schemas.microsoft.com/office/drawing/2014/main" id="{556BE249-C1C5-406C-98E9-2DEB6416F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EBE90C7-8D42-4113-AB79-0B809815E65A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10EAC8D-7048-4578-BE62-C8F28EE92108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77" name="Freeform 229">
                <a:extLst>
                  <a:ext uri="{FF2B5EF4-FFF2-40B4-BE49-F238E27FC236}">
                    <a16:creationId xmlns:a16="http://schemas.microsoft.com/office/drawing/2014/main" id="{21F7E5DA-682E-4C28-8115-1E6119FEE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07357CA-08D8-4776-863E-41CD9E5004AB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05A2303-8BE5-4AE1-8227-CDE82D8938E1}"/>
              </a:ext>
            </a:extLst>
          </p:cNvPr>
          <p:cNvGrpSpPr/>
          <p:nvPr/>
        </p:nvGrpSpPr>
        <p:grpSpPr>
          <a:xfrm>
            <a:off x="3810409" y="2717429"/>
            <a:ext cx="2141585" cy="2706942"/>
            <a:chOff x="1246663" y="2911104"/>
            <a:chExt cx="2141585" cy="2706942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D82772B4-8C14-40C5-B016-197EA09F1B5E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108" name="Freeform 229">
                <a:extLst>
                  <a:ext uri="{FF2B5EF4-FFF2-40B4-BE49-F238E27FC236}">
                    <a16:creationId xmlns:a16="http://schemas.microsoft.com/office/drawing/2014/main" id="{19B057D4-8DB7-499C-B9F5-AD209F1CB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EA709C83-3086-48F7-BE52-272727FE11ED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C4C0DDD-0985-42C0-B186-216D4FA67085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106" name="Freeform 229">
                <a:extLst>
                  <a:ext uri="{FF2B5EF4-FFF2-40B4-BE49-F238E27FC236}">
                    <a16:creationId xmlns:a16="http://schemas.microsoft.com/office/drawing/2014/main" id="{A9CEAC19-40D9-4D89-B779-9ED6EF7F8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A8895A2-8232-4F73-91DF-33DBD7843A54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F578742-8AB5-432C-993C-4B1195AEEF01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104" name="Freeform 229">
                <a:extLst>
                  <a:ext uri="{FF2B5EF4-FFF2-40B4-BE49-F238E27FC236}">
                    <a16:creationId xmlns:a16="http://schemas.microsoft.com/office/drawing/2014/main" id="{F6CFC55D-0E04-45CD-A0F1-0331BD458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26EF6348-41E9-4712-9D60-82D3A6B83A27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07C81175-934E-4866-90C2-F7B9E0B30FCB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102" name="Freeform 229">
                <a:extLst>
                  <a:ext uri="{FF2B5EF4-FFF2-40B4-BE49-F238E27FC236}">
                    <a16:creationId xmlns:a16="http://schemas.microsoft.com/office/drawing/2014/main" id="{BA574C79-67F9-4806-AF89-8FBDEBAD1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0DE3812-21A2-4345-8F45-0A550A7527E9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A68B81AD-79C4-4AE0-A6C2-43C9468C1834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100" name="Freeform 229">
                <a:extLst>
                  <a:ext uri="{FF2B5EF4-FFF2-40B4-BE49-F238E27FC236}">
                    <a16:creationId xmlns:a16="http://schemas.microsoft.com/office/drawing/2014/main" id="{014F199F-DD5A-4127-9C76-898EEC3E3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303A0728-6984-44CF-BEE0-67B9CAE275B3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DE55F7DC-ED21-4D98-AA38-BB6C2017D091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98" name="Freeform 229">
                <a:extLst>
                  <a:ext uri="{FF2B5EF4-FFF2-40B4-BE49-F238E27FC236}">
                    <a16:creationId xmlns:a16="http://schemas.microsoft.com/office/drawing/2014/main" id="{7BFF171F-C39D-45CE-8C4B-91D20E1B7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59A408D5-E080-42BA-95A7-207E18ABAD15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5528F14-D86F-46B8-A3EC-341EAF062396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96" name="Freeform 229">
                <a:extLst>
                  <a:ext uri="{FF2B5EF4-FFF2-40B4-BE49-F238E27FC236}">
                    <a16:creationId xmlns:a16="http://schemas.microsoft.com/office/drawing/2014/main" id="{F25DFC42-AD2E-4A5D-BF22-888A7F67C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42656C-DE6B-4B65-A4D6-1A5CD6F537B0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AE1630D-95B0-4F66-A26F-99957394CA44}"/>
              </a:ext>
            </a:extLst>
          </p:cNvPr>
          <p:cNvGrpSpPr/>
          <p:nvPr/>
        </p:nvGrpSpPr>
        <p:grpSpPr>
          <a:xfrm>
            <a:off x="6475193" y="2717429"/>
            <a:ext cx="2141585" cy="2706942"/>
            <a:chOff x="1246663" y="2911104"/>
            <a:chExt cx="2141585" cy="2706942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496992F-FA17-44A2-83A3-4293CE20FFED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130" name="Freeform 229">
                <a:extLst>
                  <a:ext uri="{FF2B5EF4-FFF2-40B4-BE49-F238E27FC236}">
                    <a16:creationId xmlns:a16="http://schemas.microsoft.com/office/drawing/2014/main" id="{57893FDF-2D3D-4BDF-A373-F30379716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0D3BDA27-0663-4768-9C83-CB65F127BCB0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D6DD5918-D1AA-46E6-BC44-7EB36D27E13D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128" name="Freeform 229">
                <a:extLst>
                  <a:ext uri="{FF2B5EF4-FFF2-40B4-BE49-F238E27FC236}">
                    <a16:creationId xmlns:a16="http://schemas.microsoft.com/office/drawing/2014/main" id="{3FDE4045-FB1C-475D-A8FB-C70A2131E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42A00609-85BA-4F12-A9E7-109090550853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684EB31D-D801-430E-85EE-D988F5FBD74C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126" name="Freeform 229">
                <a:extLst>
                  <a:ext uri="{FF2B5EF4-FFF2-40B4-BE49-F238E27FC236}">
                    <a16:creationId xmlns:a16="http://schemas.microsoft.com/office/drawing/2014/main" id="{BEEB8259-1434-4175-80EA-55EC6CEC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EF5BEF9-15CF-44EE-BAB6-16D36E699C55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8D49846-5D81-4079-8CA5-DFB6E3B9396C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124" name="Freeform 229">
                <a:extLst>
                  <a:ext uri="{FF2B5EF4-FFF2-40B4-BE49-F238E27FC236}">
                    <a16:creationId xmlns:a16="http://schemas.microsoft.com/office/drawing/2014/main" id="{38EFCA8A-4079-46EF-B608-F0932E88E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0A9AAB7-BEE8-4F6F-B85E-E6835CA832D6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655C0984-3D8B-403F-AAFA-35EE4AE166AF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122" name="Freeform 229">
                <a:extLst>
                  <a:ext uri="{FF2B5EF4-FFF2-40B4-BE49-F238E27FC236}">
                    <a16:creationId xmlns:a16="http://schemas.microsoft.com/office/drawing/2014/main" id="{033928F2-4B54-4C23-87CD-BBEAFAC09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D31AD2C1-A6D1-4383-933B-263ABD08542B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4ACD9FE-19E3-4BAD-9E55-3198D764786E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120" name="Freeform 229">
                <a:extLst>
                  <a:ext uri="{FF2B5EF4-FFF2-40B4-BE49-F238E27FC236}">
                    <a16:creationId xmlns:a16="http://schemas.microsoft.com/office/drawing/2014/main" id="{AAB95758-0905-4824-9F10-278BB6A0C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33D39D08-0DB8-4E25-A787-F0F2ACC72446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0C58FCDA-C9FE-4879-AECE-C893529B0342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118" name="Freeform 229">
                <a:extLst>
                  <a:ext uri="{FF2B5EF4-FFF2-40B4-BE49-F238E27FC236}">
                    <a16:creationId xmlns:a16="http://schemas.microsoft.com/office/drawing/2014/main" id="{E646B56B-2C5F-491C-865C-74587A9A1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ABF0DE32-7D62-4157-9383-F2A10E187833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E9F8BFE1-4B13-40CE-973C-D3833AD06D73}"/>
              </a:ext>
            </a:extLst>
          </p:cNvPr>
          <p:cNvGrpSpPr/>
          <p:nvPr/>
        </p:nvGrpSpPr>
        <p:grpSpPr>
          <a:xfrm>
            <a:off x="9105134" y="2717429"/>
            <a:ext cx="2141585" cy="2706942"/>
            <a:chOff x="1246663" y="2911104"/>
            <a:chExt cx="2141585" cy="2706942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22179739-0548-466B-9F07-E49B56D20909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152" name="Freeform 229">
                <a:extLst>
                  <a:ext uri="{FF2B5EF4-FFF2-40B4-BE49-F238E27FC236}">
                    <a16:creationId xmlns:a16="http://schemas.microsoft.com/office/drawing/2014/main" id="{7098A26C-85CD-4690-B9A8-5B2C8E577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5E7C2D76-5625-4775-8EEF-391617AE26DE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755F4E9-2B2F-421B-9B2A-9B73AC7E334F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150" name="Freeform 229">
                <a:extLst>
                  <a:ext uri="{FF2B5EF4-FFF2-40B4-BE49-F238E27FC236}">
                    <a16:creationId xmlns:a16="http://schemas.microsoft.com/office/drawing/2014/main" id="{4A0B9E72-B560-447A-8F50-B84BC55B7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4658A1E3-8D2F-48BD-8674-25EC4701536F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24174CD-22F9-46BE-84BC-4E51B0CD8D39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148" name="Freeform 229">
                <a:extLst>
                  <a:ext uri="{FF2B5EF4-FFF2-40B4-BE49-F238E27FC236}">
                    <a16:creationId xmlns:a16="http://schemas.microsoft.com/office/drawing/2014/main" id="{7EA8F972-0E65-465C-87C8-56A723DF3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3CFC8306-395B-496D-8EE0-66C33EB1232F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6B129351-D6A5-4967-9F06-7F5B4F80884D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146" name="Freeform 229">
                <a:extLst>
                  <a:ext uri="{FF2B5EF4-FFF2-40B4-BE49-F238E27FC236}">
                    <a16:creationId xmlns:a16="http://schemas.microsoft.com/office/drawing/2014/main" id="{97D7698D-372A-4485-8148-529873092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5D4785D5-1586-4825-B3B8-9305A8F9EF31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1671B160-7D08-40B5-BC4C-5732D55FE612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144" name="Freeform 229">
                <a:extLst>
                  <a:ext uri="{FF2B5EF4-FFF2-40B4-BE49-F238E27FC236}">
                    <a16:creationId xmlns:a16="http://schemas.microsoft.com/office/drawing/2014/main" id="{5D34DDEF-15DE-43F0-BFA4-E982069AF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83FFAF33-EEC7-4595-A641-6674EE055FF2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61BD5DC1-B3EA-449E-843A-E1D0C9CD67B7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142" name="Freeform 229">
                <a:extLst>
                  <a:ext uri="{FF2B5EF4-FFF2-40B4-BE49-F238E27FC236}">
                    <a16:creationId xmlns:a16="http://schemas.microsoft.com/office/drawing/2014/main" id="{087D669B-A8C8-485E-AD9F-445917960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F93F4DEF-BBA1-4B06-9FBC-93820DD4F33B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42861F3E-82D1-499E-89C1-7E07AF882505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140" name="Freeform 229">
                <a:extLst>
                  <a:ext uri="{FF2B5EF4-FFF2-40B4-BE49-F238E27FC236}">
                    <a16:creationId xmlns:a16="http://schemas.microsoft.com/office/drawing/2014/main" id="{57F569AC-C027-4CE6-953E-B521DF2AA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D8A1A459-B3F1-4E31-ACB9-1F0CF868CD63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320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46" grpId="0"/>
      <p:bldP spid="52" grpId="0"/>
      <p:bldP spid="66" grpId="0" animBg="1"/>
      <p:bldP spid="67" grpId="0" animBg="1"/>
      <p:bldP spid="68" grpId="0" animBg="1"/>
      <p:bldP spid="6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BB67CD9-DB95-438D-8A9A-DBFD9B2AE1B0}"/>
              </a:ext>
            </a:extLst>
          </p:cNvPr>
          <p:cNvGrpSpPr/>
          <p:nvPr/>
        </p:nvGrpSpPr>
        <p:grpSpPr>
          <a:xfrm>
            <a:off x="3937000" y="1814070"/>
            <a:ext cx="8255000" cy="4020006"/>
            <a:chOff x="5966408" y="3505229"/>
            <a:chExt cx="11597692" cy="610671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CB51877-C2F4-46B7-BFE8-571187A2AD77}"/>
                </a:ext>
              </a:extLst>
            </p:cNvPr>
            <p:cNvSpPr/>
            <p:nvPr/>
          </p:nvSpPr>
          <p:spPr>
            <a:xfrm>
              <a:off x="5966408" y="3505229"/>
              <a:ext cx="11597692" cy="6106713"/>
            </a:xfrm>
            <a:prstGeom prst="roundRect">
              <a:avLst>
                <a:gd name="adj" fmla="val 371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540000" dir="7800000" sx="90000" sy="9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40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1074386-C123-4BF2-87B1-F12371A4B666}"/>
                </a:ext>
              </a:extLst>
            </p:cNvPr>
            <p:cNvSpPr/>
            <p:nvPr/>
          </p:nvSpPr>
          <p:spPr>
            <a:xfrm>
              <a:off x="13852915" y="3505229"/>
              <a:ext cx="3711185" cy="6106713"/>
            </a:xfrm>
            <a:prstGeom prst="roundRect">
              <a:avLst>
                <a:gd name="adj" fmla="val 37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40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AEB2927-5005-432E-8FA6-72D1B1EB4F8E}"/>
              </a:ext>
            </a:extLst>
          </p:cNvPr>
          <p:cNvSpPr/>
          <p:nvPr/>
        </p:nvSpPr>
        <p:spPr>
          <a:xfrm>
            <a:off x="5134998" y="2166259"/>
            <a:ext cx="411381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7C05E4-7A1D-47E2-87AF-66F86B21B791}"/>
              </a:ext>
            </a:extLst>
          </p:cNvPr>
          <p:cNvSpPr txBox="1"/>
          <p:nvPr/>
        </p:nvSpPr>
        <p:spPr>
          <a:xfrm>
            <a:off x="4239474" y="2166259"/>
            <a:ext cx="96537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535A84-72E3-489D-9641-D622A3C0F22D}"/>
              </a:ext>
            </a:extLst>
          </p:cNvPr>
          <p:cNvSpPr/>
          <p:nvPr/>
        </p:nvSpPr>
        <p:spPr>
          <a:xfrm>
            <a:off x="5134998" y="3060128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77F4A3-F1B3-49EE-AB5A-BFC26B8B9C1D}"/>
              </a:ext>
            </a:extLst>
          </p:cNvPr>
          <p:cNvSpPr txBox="1"/>
          <p:nvPr/>
        </p:nvSpPr>
        <p:spPr>
          <a:xfrm>
            <a:off x="4239474" y="3060128"/>
            <a:ext cx="965377" cy="63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96B480F-2B75-4BE6-9C39-D18F826E126F}"/>
              </a:ext>
            </a:extLst>
          </p:cNvPr>
          <p:cNvSpPr/>
          <p:nvPr/>
        </p:nvSpPr>
        <p:spPr>
          <a:xfrm>
            <a:off x="5134998" y="3953998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686100-DE7D-46DA-A4D5-D826CA525CE4}"/>
              </a:ext>
            </a:extLst>
          </p:cNvPr>
          <p:cNvSpPr txBox="1"/>
          <p:nvPr/>
        </p:nvSpPr>
        <p:spPr>
          <a:xfrm>
            <a:off x="4239474" y="3953998"/>
            <a:ext cx="965377" cy="63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F1CB42-D46A-44B1-8D57-44FE1CFB46B4}"/>
              </a:ext>
            </a:extLst>
          </p:cNvPr>
          <p:cNvSpPr/>
          <p:nvPr/>
        </p:nvSpPr>
        <p:spPr>
          <a:xfrm>
            <a:off x="5134998" y="4847868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000C64-0DA4-4171-BA79-73201747D0EF}"/>
              </a:ext>
            </a:extLst>
          </p:cNvPr>
          <p:cNvSpPr txBox="1"/>
          <p:nvPr/>
        </p:nvSpPr>
        <p:spPr>
          <a:xfrm>
            <a:off x="4239474" y="4847868"/>
            <a:ext cx="96537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F7FE68-AA75-4F63-9A93-D7F9BEF5D692}"/>
              </a:ext>
            </a:extLst>
          </p:cNvPr>
          <p:cNvGrpSpPr/>
          <p:nvPr/>
        </p:nvGrpSpPr>
        <p:grpSpPr>
          <a:xfrm>
            <a:off x="9784442" y="2188539"/>
            <a:ext cx="2173570" cy="2670888"/>
            <a:chOff x="14290859" y="4259351"/>
            <a:chExt cx="3053712" cy="375240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4C406D-BFE9-4AEC-8AEA-2461C062BD83}"/>
                </a:ext>
              </a:extLst>
            </p:cNvPr>
            <p:cNvSpPr/>
            <p:nvPr/>
          </p:nvSpPr>
          <p:spPr>
            <a:xfrm>
              <a:off x="14290859" y="4768728"/>
              <a:ext cx="3053712" cy="32430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7D03CA-B464-4937-9D85-1F9E42F8FED7}"/>
                </a:ext>
              </a:extLst>
            </p:cNvPr>
            <p:cNvSpPr txBox="1"/>
            <p:nvPr/>
          </p:nvSpPr>
          <p:spPr>
            <a:xfrm>
              <a:off x="14290859" y="4259351"/>
              <a:ext cx="2740115" cy="475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Medium" panose="02000000000000000000" pitchFamily="2" charset="0"/>
                  <a:cs typeface="Segoe UI" panose="020B0502040204020203" pitchFamily="34" charset="0"/>
                </a:rPr>
                <a:t>Send Your CV</a:t>
              </a:r>
              <a:endParaRPr lang="id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D00D201-2878-4580-A10F-0B6E5C5DAA99}"/>
              </a:ext>
            </a:extLst>
          </p:cNvPr>
          <p:cNvSpPr/>
          <p:nvPr/>
        </p:nvSpPr>
        <p:spPr>
          <a:xfrm>
            <a:off x="10086079" y="5106519"/>
            <a:ext cx="1570295" cy="35308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660400" dist="330200" dir="5400000" sx="80000" sy="8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</a:rPr>
              <a:t>Let’s Join</a:t>
            </a:r>
            <a:endParaRPr lang="id-ID" sz="1200" dirty="0">
              <a:latin typeface="Inter" panose="020B05020300000000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4DB299B-A589-42B7-9FC0-7AC390922F57}"/>
              </a:ext>
            </a:extLst>
          </p:cNvPr>
          <p:cNvGrpSpPr/>
          <p:nvPr/>
        </p:nvGrpSpPr>
        <p:grpSpPr>
          <a:xfrm>
            <a:off x="3937000" y="583242"/>
            <a:ext cx="5311816" cy="733936"/>
            <a:chOff x="739851" y="947699"/>
            <a:chExt cx="5311816" cy="733936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63A421BA-FF9B-4094-A091-08E7C9717CF2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226202F-43EA-4943-B85E-C54BA2CBEFA3}"/>
                </a:ext>
              </a:extLst>
            </p:cNvPr>
            <p:cNvSpPr txBox="1"/>
            <p:nvPr/>
          </p:nvSpPr>
          <p:spPr>
            <a:xfrm>
              <a:off x="739851" y="947699"/>
              <a:ext cx="5311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Where Hiring Teacher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6F3F2E0-E800-4BD7-9B8E-9781F8E76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939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9" grpId="0"/>
      <p:bldP spid="20" grpId="0"/>
      <p:bldP spid="17" grpId="0"/>
      <p:bldP spid="18" grpId="0"/>
      <p:bldP spid="15" grpId="0"/>
      <p:bldP spid="16" grpId="0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2830E6B-FDA5-42A7-87EC-D537F9BF130A}"/>
              </a:ext>
            </a:extLst>
          </p:cNvPr>
          <p:cNvGrpSpPr/>
          <p:nvPr/>
        </p:nvGrpSpPr>
        <p:grpSpPr>
          <a:xfrm>
            <a:off x="817997" y="2554692"/>
            <a:ext cx="4727397" cy="1308666"/>
            <a:chOff x="621557" y="2523717"/>
            <a:chExt cx="4727397" cy="13086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8CED7E-2087-430F-A718-783C276EFA11}"/>
                </a:ext>
              </a:extLst>
            </p:cNvPr>
            <p:cNvSpPr/>
            <p:nvPr/>
          </p:nvSpPr>
          <p:spPr>
            <a:xfrm>
              <a:off x="621557" y="3075253"/>
              <a:ext cx="472739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spot.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195C59-59CF-4DC3-9C20-EB8F37AA1A9E}"/>
                </a:ext>
              </a:extLst>
            </p:cNvPr>
            <p:cNvSpPr/>
            <p:nvPr/>
          </p:nvSpPr>
          <p:spPr>
            <a:xfrm>
              <a:off x="621558" y="2523717"/>
              <a:ext cx="47273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When, while the lovely valley teems with around me, and the meridian</a:t>
              </a:r>
              <a:endPara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18F57D-7673-4723-B0FE-C9020450781E}"/>
              </a:ext>
            </a:extLst>
          </p:cNvPr>
          <p:cNvGrpSpPr/>
          <p:nvPr/>
        </p:nvGrpSpPr>
        <p:grpSpPr>
          <a:xfrm>
            <a:off x="817998" y="654193"/>
            <a:ext cx="4268027" cy="1544936"/>
            <a:chOff x="739851" y="136699"/>
            <a:chExt cx="4268027" cy="15449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BB368-2273-46E5-95B0-A5D67055E10B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5DA6782-7400-455F-A5E9-ED44467F1DA1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81BB90-0D35-44C7-B91A-7C5F5CB09433}"/>
                </a:ext>
              </a:extLst>
            </p:cNvPr>
            <p:cNvSpPr txBox="1"/>
            <p:nvPr/>
          </p:nvSpPr>
          <p:spPr>
            <a:xfrm>
              <a:off x="739852" y="411237"/>
              <a:ext cx="42680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Love Teamwork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8243D0C-435B-4920-B291-57C52F3CB496}"/>
              </a:ext>
            </a:extLst>
          </p:cNvPr>
          <p:cNvSpPr/>
          <p:nvPr/>
        </p:nvSpPr>
        <p:spPr>
          <a:xfrm>
            <a:off x="3439500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BF5CD7E-36AC-405D-8E06-E0745B2957C8}"/>
              </a:ext>
            </a:extLst>
          </p:cNvPr>
          <p:cNvSpPr/>
          <p:nvPr/>
        </p:nvSpPr>
        <p:spPr>
          <a:xfrm>
            <a:off x="711201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A17EA3E-504E-4CBF-99DB-269A8ABED9D6}"/>
              </a:ext>
            </a:extLst>
          </p:cNvPr>
          <p:cNvSpPr/>
          <p:nvPr/>
        </p:nvSpPr>
        <p:spPr>
          <a:xfrm>
            <a:off x="8896097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3874A4C-C6CF-442F-8EFE-ED60A4F2A075}"/>
              </a:ext>
            </a:extLst>
          </p:cNvPr>
          <p:cNvSpPr/>
          <p:nvPr/>
        </p:nvSpPr>
        <p:spPr>
          <a:xfrm>
            <a:off x="6167798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108CC76-F53C-465C-BFED-EDB2BC544EBC}"/>
              </a:ext>
            </a:extLst>
          </p:cNvPr>
          <p:cNvGrpSpPr/>
          <p:nvPr/>
        </p:nvGrpSpPr>
        <p:grpSpPr>
          <a:xfrm>
            <a:off x="1347555" y="4583159"/>
            <a:ext cx="1744400" cy="1037227"/>
            <a:chOff x="1177771" y="3857882"/>
            <a:chExt cx="1744400" cy="103722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7E9353-8FF2-42BD-82E5-DA805D2E30E2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94BC4946-CF5C-4AB9-8379-B434EFB11C5E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44400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3D9B01-4850-4440-94AD-980446CC7BD5}"/>
              </a:ext>
            </a:extLst>
          </p:cNvPr>
          <p:cNvGrpSpPr/>
          <p:nvPr/>
        </p:nvGrpSpPr>
        <p:grpSpPr>
          <a:xfrm>
            <a:off x="9532451" y="4583159"/>
            <a:ext cx="1764814" cy="1037227"/>
            <a:chOff x="1177771" y="3857882"/>
            <a:chExt cx="1764814" cy="103722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1F089F9-2AAB-4E2B-9418-12AF7DFCFDBC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36" name="Text Placeholder 2">
              <a:extLst>
                <a:ext uri="{FF2B5EF4-FFF2-40B4-BE49-F238E27FC236}">
                  <a16:creationId xmlns:a16="http://schemas.microsoft.com/office/drawing/2014/main" id="{D26FB61A-4195-4CA0-8579-8239BCF43C10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64814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D39203-4F2A-4926-973A-D901067363C9}"/>
              </a:ext>
            </a:extLst>
          </p:cNvPr>
          <p:cNvGrpSpPr/>
          <p:nvPr/>
        </p:nvGrpSpPr>
        <p:grpSpPr>
          <a:xfrm>
            <a:off x="6697616" y="4583159"/>
            <a:ext cx="1744400" cy="1037227"/>
            <a:chOff x="1177771" y="3857882"/>
            <a:chExt cx="1744400" cy="103722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EEF7548-3DFC-4845-8903-266F7AA428D2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07C471B2-7098-4329-9F27-846C379A6510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44400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D3B91FD-8300-4D77-8EB9-F96AA7617A43}"/>
              </a:ext>
            </a:extLst>
          </p:cNvPr>
          <p:cNvGrpSpPr/>
          <p:nvPr/>
        </p:nvGrpSpPr>
        <p:grpSpPr>
          <a:xfrm>
            <a:off x="4043316" y="4583159"/>
            <a:ext cx="1744400" cy="1037227"/>
            <a:chOff x="1177771" y="3857882"/>
            <a:chExt cx="1744400" cy="10372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4248B51-E970-4983-9BBF-4C5E2E03D34E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48" name="Text Placeholder 2">
              <a:extLst>
                <a:ext uri="{FF2B5EF4-FFF2-40B4-BE49-F238E27FC236}">
                  <a16:creationId xmlns:a16="http://schemas.microsoft.com/office/drawing/2014/main" id="{A66516E2-C37F-4DC3-9299-C3B39465BE8E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44400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51" name="Freeform 21">
            <a:extLst>
              <a:ext uri="{FF2B5EF4-FFF2-40B4-BE49-F238E27FC236}">
                <a16:creationId xmlns:a16="http://schemas.microsoft.com/office/drawing/2014/main" id="{B9422392-C3BF-468E-A323-21177394976C}"/>
              </a:ext>
            </a:extLst>
          </p:cNvPr>
          <p:cNvSpPr>
            <a:spLocks noEditPoints="1"/>
          </p:cNvSpPr>
          <p:nvPr/>
        </p:nvSpPr>
        <p:spPr bwMode="auto">
          <a:xfrm>
            <a:off x="915149" y="4583159"/>
            <a:ext cx="370726" cy="370726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75 w 200"/>
              <a:gd name="T11" fmla="*/ 47 h 200"/>
              <a:gd name="T12" fmla="*/ 148 w 200"/>
              <a:gd name="T13" fmla="*/ 64 h 200"/>
              <a:gd name="T14" fmla="*/ 132 w 200"/>
              <a:gd name="T15" fmla="*/ 49 h 200"/>
              <a:gd name="T16" fmla="*/ 149 w 200"/>
              <a:gd name="T17" fmla="*/ 22 h 200"/>
              <a:gd name="T18" fmla="*/ 175 w 200"/>
              <a:gd name="T19" fmla="*/ 47 h 200"/>
              <a:gd name="T20" fmla="*/ 100 w 200"/>
              <a:gd name="T21" fmla="*/ 152 h 200"/>
              <a:gd name="T22" fmla="*/ 48 w 200"/>
              <a:gd name="T23" fmla="*/ 100 h 200"/>
              <a:gd name="T24" fmla="*/ 100 w 200"/>
              <a:gd name="T25" fmla="*/ 48 h 200"/>
              <a:gd name="T26" fmla="*/ 152 w 200"/>
              <a:gd name="T27" fmla="*/ 100 h 200"/>
              <a:gd name="T28" fmla="*/ 100 w 200"/>
              <a:gd name="T29" fmla="*/ 152 h 200"/>
              <a:gd name="T30" fmla="*/ 100 w 200"/>
              <a:gd name="T31" fmla="*/ 8 h 200"/>
              <a:gd name="T32" fmla="*/ 142 w 200"/>
              <a:gd name="T33" fmla="*/ 18 h 200"/>
              <a:gd name="T34" fmla="*/ 125 w 200"/>
              <a:gd name="T35" fmla="*/ 45 h 200"/>
              <a:gd name="T36" fmla="*/ 100 w 200"/>
              <a:gd name="T37" fmla="*/ 40 h 200"/>
              <a:gd name="T38" fmla="*/ 47 w 200"/>
              <a:gd name="T39" fmla="*/ 71 h 200"/>
              <a:gd name="T40" fmla="*/ 18 w 200"/>
              <a:gd name="T41" fmla="*/ 58 h 200"/>
              <a:gd name="T42" fmla="*/ 100 w 200"/>
              <a:gd name="T43" fmla="*/ 8 h 200"/>
              <a:gd name="T44" fmla="*/ 100 w 200"/>
              <a:gd name="T45" fmla="*/ 192 h 200"/>
              <a:gd name="T46" fmla="*/ 8 w 200"/>
              <a:gd name="T47" fmla="*/ 100 h 200"/>
              <a:gd name="T48" fmla="*/ 15 w 200"/>
              <a:gd name="T49" fmla="*/ 66 h 200"/>
              <a:gd name="T50" fmla="*/ 44 w 200"/>
              <a:gd name="T51" fmla="*/ 79 h 200"/>
              <a:gd name="T52" fmla="*/ 40 w 200"/>
              <a:gd name="T53" fmla="*/ 100 h 200"/>
              <a:gd name="T54" fmla="*/ 100 w 200"/>
              <a:gd name="T55" fmla="*/ 160 h 200"/>
              <a:gd name="T56" fmla="*/ 121 w 200"/>
              <a:gd name="T57" fmla="*/ 156 h 200"/>
              <a:gd name="T58" fmla="*/ 132 w 200"/>
              <a:gd name="T59" fmla="*/ 185 h 200"/>
              <a:gd name="T60" fmla="*/ 140 w 200"/>
              <a:gd name="T61" fmla="*/ 183 h 200"/>
              <a:gd name="T62" fmla="*/ 129 w 200"/>
              <a:gd name="T63" fmla="*/ 153 h 200"/>
              <a:gd name="T64" fmla="*/ 160 w 200"/>
              <a:gd name="T65" fmla="*/ 100 h 200"/>
              <a:gd name="T66" fmla="*/ 152 w 200"/>
              <a:gd name="T67" fmla="*/ 70 h 200"/>
              <a:gd name="T68" fmla="*/ 179 w 200"/>
              <a:gd name="T69" fmla="*/ 53 h 200"/>
              <a:gd name="T70" fmla="*/ 192 w 200"/>
              <a:gd name="T71" fmla="*/ 100 h 200"/>
              <a:gd name="T72" fmla="*/ 100 w 200"/>
              <a:gd name="T73" fmla="*/ 19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lose/>
                <a:moveTo>
                  <a:pt x="175" y="47"/>
                </a:moveTo>
                <a:cubicBezTo>
                  <a:pt x="148" y="64"/>
                  <a:pt x="148" y="64"/>
                  <a:pt x="148" y="64"/>
                </a:cubicBezTo>
                <a:cubicBezTo>
                  <a:pt x="143" y="58"/>
                  <a:pt x="138" y="53"/>
                  <a:pt x="132" y="49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59" y="29"/>
                  <a:pt x="168" y="37"/>
                  <a:pt x="175" y="47"/>
                </a:cubicBezTo>
                <a:close/>
                <a:moveTo>
                  <a:pt x="100" y="152"/>
                </a:moveTo>
                <a:cubicBezTo>
                  <a:pt x="71" y="152"/>
                  <a:pt x="48" y="129"/>
                  <a:pt x="48" y="100"/>
                </a:cubicBezTo>
                <a:cubicBezTo>
                  <a:pt x="48" y="71"/>
                  <a:pt x="71" y="48"/>
                  <a:pt x="100" y="48"/>
                </a:cubicBezTo>
                <a:cubicBezTo>
                  <a:pt x="129" y="48"/>
                  <a:pt x="152" y="71"/>
                  <a:pt x="152" y="100"/>
                </a:cubicBezTo>
                <a:cubicBezTo>
                  <a:pt x="152" y="129"/>
                  <a:pt x="129" y="152"/>
                  <a:pt x="100" y="152"/>
                </a:cubicBezTo>
                <a:close/>
                <a:moveTo>
                  <a:pt x="100" y="8"/>
                </a:moveTo>
                <a:cubicBezTo>
                  <a:pt x="115" y="8"/>
                  <a:pt x="129" y="12"/>
                  <a:pt x="142" y="18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17" y="42"/>
                  <a:pt x="109" y="40"/>
                  <a:pt x="100" y="40"/>
                </a:cubicBezTo>
                <a:cubicBezTo>
                  <a:pt x="77" y="40"/>
                  <a:pt x="58" y="53"/>
                  <a:pt x="47" y="71"/>
                </a:cubicBezTo>
                <a:cubicBezTo>
                  <a:pt x="18" y="58"/>
                  <a:pt x="18" y="58"/>
                  <a:pt x="18" y="58"/>
                </a:cubicBezTo>
                <a:cubicBezTo>
                  <a:pt x="33" y="28"/>
                  <a:pt x="64" y="8"/>
                  <a:pt x="100" y="8"/>
                </a:cubicBezTo>
                <a:close/>
                <a:moveTo>
                  <a:pt x="100" y="192"/>
                </a:moveTo>
                <a:cubicBezTo>
                  <a:pt x="49" y="192"/>
                  <a:pt x="8" y="151"/>
                  <a:pt x="8" y="100"/>
                </a:cubicBezTo>
                <a:cubicBezTo>
                  <a:pt x="8" y="88"/>
                  <a:pt x="10" y="76"/>
                  <a:pt x="15" y="66"/>
                </a:cubicBezTo>
                <a:cubicBezTo>
                  <a:pt x="44" y="79"/>
                  <a:pt x="44" y="79"/>
                  <a:pt x="44" y="79"/>
                </a:cubicBezTo>
                <a:cubicBezTo>
                  <a:pt x="41" y="85"/>
                  <a:pt x="40" y="92"/>
                  <a:pt x="40" y="100"/>
                </a:cubicBezTo>
                <a:cubicBezTo>
                  <a:pt x="40" y="133"/>
                  <a:pt x="67" y="160"/>
                  <a:pt x="100" y="160"/>
                </a:cubicBezTo>
                <a:cubicBezTo>
                  <a:pt x="107" y="160"/>
                  <a:pt x="115" y="159"/>
                  <a:pt x="121" y="156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40" y="183"/>
                  <a:pt x="140" y="183"/>
                  <a:pt x="140" y="18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47" y="143"/>
                  <a:pt x="160" y="123"/>
                  <a:pt x="160" y="100"/>
                </a:cubicBezTo>
                <a:cubicBezTo>
                  <a:pt x="160" y="89"/>
                  <a:pt x="157" y="79"/>
                  <a:pt x="152" y="7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87" y="67"/>
                  <a:pt x="192" y="83"/>
                  <a:pt x="192" y="100"/>
                </a:cubicBezTo>
                <a:cubicBezTo>
                  <a:pt x="192" y="151"/>
                  <a:pt x="151" y="192"/>
                  <a:pt x="100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2">
            <a:extLst>
              <a:ext uri="{FF2B5EF4-FFF2-40B4-BE49-F238E27FC236}">
                <a16:creationId xmlns:a16="http://schemas.microsoft.com/office/drawing/2014/main" id="{701536BF-CCA0-4966-ABAB-765A4362E321}"/>
              </a:ext>
            </a:extLst>
          </p:cNvPr>
          <p:cNvSpPr>
            <a:spLocks noEditPoints="1"/>
          </p:cNvSpPr>
          <p:nvPr/>
        </p:nvSpPr>
        <p:spPr bwMode="auto">
          <a:xfrm>
            <a:off x="3620446" y="4583159"/>
            <a:ext cx="372764" cy="370726"/>
          </a:xfrm>
          <a:custGeom>
            <a:avLst/>
            <a:gdLst>
              <a:gd name="T0" fmla="*/ 117 w 200"/>
              <a:gd name="T1" fmla="*/ 1 h 200"/>
              <a:gd name="T2" fmla="*/ 100 w 200"/>
              <a:gd name="T3" fmla="*/ 0 h 200"/>
              <a:gd name="T4" fmla="*/ 0 w 200"/>
              <a:gd name="T5" fmla="*/ 100 h 200"/>
              <a:gd name="T6" fmla="*/ 100 w 200"/>
              <a:gd name="T7" fmla="*/ 200 h 200"/>
              <a:gd name="T8" fmla="*/ 200 w 200"/>
              <a:gd name="T9" fmla="*/ 100 h 200"/>
              <a:gd name="T10" fmla="*/ 117 w 200"/>
              <a:gd name="T11" fmla="*/ 1 h 200"/>
              <a:gd name="T12" fmla="*/ 192 w 200"/>
              <a:gd name="T13" fmla="*/ 100 h 200"/>
              <a:gd name="T14" fmla="*/ 178 w 200"/>
              <a:gd name="T15" fmla="*/ 149 h 200"/>
              <a:gd name="T16" fmla="*/ 107 w 200"/>
              <a:gd name="T17" fmla="*/ 100 h 200"/>
              <a:gd name="T18" fmla="*/ 182 w 200"/>
              <a:gd name="T19" fmla="*/ 58 h 200"/>
              <a:gd name="T20" fmla="*/ 192 w 200"/>
              <a:gd name="T21" fmla="*/ 100 h 200"/>
              <a:gd name="T22" fmla="*/ 178 w 200"/>
              <a:gd name="T23" fmla="*/ 51 h 200"/>
              <a:gd name="T24" fmla="*/ 105 w 200"/>
              <a:gd name="T25" fmla="*/ 92 h 200"/>
              <a:gd name="T26" fmla="*/ 119 w 200"/>
              <a:gd name="T27" fmla="*/ 10 h 200"/>
              <a:gd name="T28" fmla="*/ 178 w 200"/>
              <a:gd name="T29" fmla="*/ 51 h 200"/>
              <a:gd name="T30" fmla="*/ 100 w 200"/>
              <a:gd name="T31" fmla="*/ 192 h 200"/>
              <a:gd name="T32" fmla="*/ 8 w 200"/>
              <a:gd name="T33" fmla="*/ 100 h 200"/>
              <a:gd name="T34" fmla="*/ 100 w 200"/>
              <a:gd name="T35" fmla="*/ 8 h 200"/>
              <a:gd name="T36" fmla="*/ 111 w 200"/>
              <a:gd name="T37" fmla="*/ 9 h 200"/>
              <a:gd name="T38" fmla="*/ 96 w 200"/>
              <a:gd name="T39" fmla="*/ 102 h 200"/>
              <a:gd name="T40" fmla="*/ 173 w 200"/>
              <a:gd name="T41" fmla="*/ 156 h 200"/>
              <a:gd name="T42" fmla="*/ 100 w 200"/>
              <a:gd name="T43" fmla="*/ 19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0" h="200">
                <a:moveTo>
                  <a:pt x="117" y="1"/>
                </a:moveTo>
                <a:cubicBezTo>
                  <a:pt x="111" y="0"/>
                  <a:pt x="106" y="0"/>
                  <a:pt x="100" y="0"/>
                </a:cubicBez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51"/>
                  <a:pt x="165" y="9"/>
                  <a:pt x="117" y="1"/>
                </a:cubicBezTo>
                <a:close/>
                <a:moveTo>
                  <a:pt x="192" y="100"/>
                </a:moveTo>
                <a:cubicBezTo>
                  <a:pt x="192" y="118"/>
                  <a:pt x="187" y="135"/>
                  <a:pt x="178" y="149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8" y="71"/>
                  <a:pt x="192" y="85"/>
                  <a:pt x="192" y="100"/>
                </a:cubicBezTo>
                <a:close/>
                <a:moveTo>
                  <a:pt x="178" y="51"/>
                </a:moveTo>
                <a:cubicBezTo>
                  <a:pt x="105" y="92"/>
                  <a:pt x="105" y="92"/>
                  <a:pt x="105" y="92"/>
                </a:cubicBezTo>
                <a:cubicBezTo>
                  <a:pt x="119" y="10"/>
                  <a:pt x="119" y="10"/>
                  <a:pt x="119" y="10"/>
                </a:cubicBezTo>
                <a:cubicBezTo>
                  <a:pt x="144" y="15"/>
                  <a:pt x="165" y="30"/>
                  <a:pt x="178" y="51"/>
                </a:cubicBezTo>
                <a:close/>
                <a:moveTo>
                  <a:pt x="100" y="192"/>
                </a:moveTo>
                <a:cubicBezTo>
                  <a:pt x="49" y="192"/>
                  <a:pt x="8" y="151"/>
                  <a:pt x="8" y="100"/>
                </a:cubicBezTo>
                <a:cubicBezTo>
                  <a:pt x="8" y="49"/>
                  <a:pt x="49" y="8"/>
                  <a:pt x="100" y="8"/>
                </a:cubicBezTo>
                <a:cubicBezTo>
                  <a:pt x="104" y="8"/>
                  <a:pt x="108" y="8"/>
                  <a:pt x="111" y="9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173" y="156"/>
                  <a:pt x="173" y="156"/>
                  <a:pt x="173" y="156"/>
                </a:cubicBezTo>
                <a:cubicBezTo>
                  <a:pt x="156" y="178"/>
                  <a:pt x="130" y="192"/>
                  <a:pt x="100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3">
            <a:extLst>
              <a:ext uri="{FF2B5EF4-FFF2-40B4-BE49-F238E27FC236}">
                <a16:creationId xmlns:a16="http://schemas.microsoft.com/office/drawing/2014/main" id="{297665CF-4E1F-48F6-8D92-EAB7C2231453}"/>
              </a:ext>
            </a:extLst>
          </p:cNvPr>
          <p:cNvSpPr>
            <a:spLocks noEditPoints="1"/>
          </p:cNvSpPr>
          <p:nvPr/>
        </p:nvSpPr>
        <p:spPr bwMode="auto">
          <a:xfrm>
            <a:off x="6317534" y="4622912"/>
            <a:ext cx="364616" cy="291286"/>
          </a:xfrm>
          <a:custGeom>
            <a:avLst/>
            <a:gdLst>
              <a:gd name="T0" fmla="*/ 70 w 179"/>
              <a:gd name="T1" fmla="*/ 0 h 143"/>
              <a:gd name="T2" fmla="*/ 40 w 179"/>
              <a:gd name="T3" fmla="*/ 0 h 143"/>
              <a:gd name="T4" fmla="*/ 40 w 179"/>
              <a:gd name="T5" fmla="*/ 51 h 143"/>
              <a:gd name="T6" fmla="*/ 19 w 179"/>
              <a:gd name="T7" fmla="*/ 51 h 143"/>
              <a:gd name="T8" fmla="*/ 19 w 179"/>
              <a:gd name="T9" fmla="*/ 132 h 143"/>
              <a:gd name="T10" fmla="*/ 70 w 179"/>
              <a:gd name="T11" fmla="*/ 132 h 143"/>
              <a:gd name="T12" fmla="*/ 70 w 179"/>
              <a:gd name="T13" fmla="*/ 0 h 143"/>
              <a:gd name="T14" fmla="*/ 40 w 179"/>
              <a:gd name="T15" fmla="*/ 124 h 143"/>
              <a:gd name="T16" fmla="*/ 26 w 179"/>
              <a:gd name="T17" fmla="*/ 124 h 143"/>
              <a:gd name="T18" fmla="*/ 26 w 179"/>
              <a:gd name="T19" fmla="*/ 59 h 143"/>
              <a:gd name="T20" fmla="*/ 40 w 179"/>
              <a:gd name="T21" fmla="*/ 59 h 143"/>
              <a:gd name="T22" fmla="*/ 40 w 179"/>
              <a:gd name="T23" fmla="*/ 124 h 143"/>
              <a:gd name="T24" fmla="*/ 62 w 179"/>
              <a:gd name="T25" fmla="*/ 124 h 143"/>
              <a:gd name="T26" fmla="*/ 48 w 179"/>
              <a:gd name="T27" fmla="*/ 124 h 143"/>
              <a:gd name="T28" fmla="*/ 48 w 179"/>
              <a:gd name="T29" fmla="*/ 8 h 143"/>
              <a:gd name="T30" fmla="*/ 62 w 179"/>
              <a:gd name="T31" fmla="*/ 8 h 143"/>
              <a:gd name="T32" fmla="*/ 62 w 179"/>
              <a:gd name="T33" fmla="*/ 124 h 143"/>
              <a:gd name="T34" fmla="*/ 161 w 179"/>
              <a:gd name="T35" fmla="*/ 0 h 143"/>
              <a:gd name="T36" fmla="*/ 132 w 179"/>
              <a:gd name="T37" fmla="*/ 0 h 143"/>
              <a:gd name="T38" fmla="*/ 132 w 179"/>
              <a:gd name="T39" fmla="*/ 51 h 143"/>
              <a:gd name="T40" fmla="*/ 110 w 179"/>
              <a:gd name="T41" fmla="*/ 51 h 143"/>
              <a:gd name="T42" fmla="*/ 110 w 179"/>
              <a:gd name="T43" fmla="*/ 132 h 143"/>
              <a:gd name="T44" fmla="*/ 161 w 179"/>
              <a:gd name="T45" fmla="*/ 132 h 143"/>
              <a:gd name="T46" fmla="*/ 161 w 179"/>
              <a:gd name="T47" fmla="*/ 0 h 143"/>
              <a:gd name="T48" fmla="*/ 132 w 179"/>
              <a:gd name="T49" fmla="*/ 124 h 143"/>
              <a:gd name="T50" fmla="*/ 117 w 179"/>
              <a:gd name="T51" fmla="*/ 124 h 143"/>
              <a:gd name="T52" fmla="*/ 117 w 179"/>
              <a:gd name="T53" fmla="*/ 59 h 143"/>
              <a:gd name="T54" fmla="*/ 132 w 179"/>
              <a:gd name="T55" fmla="*/ 59 h 143"/>
              <a:gd name="T56" fmla="*/ 132 w 179"/>
              <a:gd name="T57" fmla="*/ 124 h 143"/>
              <a:gd name="T58" fmla="*/ 153 w 179"/>
              <a:gd name="T59" fmla="*/ 124 h 143"/>
              <a:gd name="T60" fmla="*/ 139 w 179"/>
              <a:gd name="T61" fmla="*/ 124 h 143"/>
              <a:gd name="T62" fmla="*/ 139 w 179"/>
              <a:gd name="T63" fmla="*/ 8 h 143"/>
              <a:gd name="T64" fmla="*/ 153 w 179"/>
              <a:gd name="T65" fmla="*/ 8 h 143"/>
              <a:gd name="T66" fmla="*/ 153 w 179"/>
              <a:gd name="T67" fmla="*/ 124 h 143"/>
              <a:gd name="T68" fmla="*/ 0 w 179"/>
              <a:gd name="T69" fmla="*/ 135 h 143"/>
              <a:gd name="T70" fmla="*/ 0 w 179"/>
              <a:gd name="T71" fmla="*/ 143 h 143"/>
              <a:gd name="T72" fmla="*/ 179 w 179"/>
              <a:gd name="T73" fmla="*/ 143 h 143"/>
              <a:gd name="T74" fmla="*/ 179 w 179"/>
              <a:gd name="T75" fmla="*/ 135 h 143"/>
              <a:gd name="T76" fmla="*/ 0 w 179"/>
              <a:gd name="T77" fmla="*/ 13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9" h="143">
                <a:moveTo>
                  <a:pt x="70" y="0"/>
                </a:moveTo>
                <a:lnTo>
                  <a:pt x="40" y="0"/>
                </a:lnTo>
                <a:lnTo>
                  <a:pt x="40" y="51"/>
                </a:lnTo>
                <a:lnTo>
                  <a:pt x="19" y="51"/>
                </a:lnTo>
                <a:lnTo>
                  <a:pt x="19" y="132"/>
                </a:lnTo>
                <a:lnTo>
                  <a:pt x="70" y="132"/>
                </a:lnTo>
                <a:lnTo>
                  <a:pt x="70" y="0"/>
                </a:lnTo>
                <a:close/>
                <a:moveTo>
                  <a:pt x="40" y="124"/>
                </a:moveTo>
                <a:lnTo>
                  <a:pt x="26" y="124"/>
                </a:lnTo>
                <a:lnTo>
                  <a:pt x="26" y="59"/>
                </a:lnTo>
                <a:lnTo>
                  <a:pt x="40" y="59"/>
                </a:lnTo>
                <a:lnTo>
                  <a:pt x="40" y="124"/>
                </a:lnTo>
                <a:close/>
                <a:moveTo>
                  <a:pt x="62" y="124"/>
                </a:moveTo>
                <a:lnTo>
                  <a:pt x="48" y="124"/>
                </a:lnTo>
                <a:lnTo>
                  <a:pt x="48" y="8"/>
                </a:lnTo>
                <a:lnTo>
                  <a:pt x="62" y="8"/>
                </a:lnTo>
                <a:lnTo>
                  <a:pt x="62" y="124"/>
                </a:lnTo>
                <a:close/>
                <a:moveTo>
                  <a:pt x="161" y="0"/>
                </a:moveTo>
                <a:lnTo>
                  <a:pt x="132" y="0"/>
                </a:lnTo>
                <a:lnTo>
                  <a:pt x="132" y="51"/>
                </a:lnTo>
                <a:lnTo>
                  <a:pt x="110" y="51"/>
                </a:lnTo>
                <a:lnTo>
                  <a:pt x="110" y="132"/>
                </a:lnTo>
                <a:lnTo>
                  <a:pt x="161" y="132"/>
                </a:lnTo>
                <a:lnTo>
                  <a:pt x="161" y="0"/>
                </a:lnTo>
                <a:close/>
                <a:moveTo>
                  <a:pt x="132" y="124"/>
                </a:moveTo>
                <a:lnTo>
                  <a:pt x="117" y="124"/>
                </a:lnTo>
                <a:lnTo>
                  <a:pt x="117" y="59"/>
                </a:lnTo>
                <a:lnTo>
                  <a:pt x="132" y="59"/>
                </a:lnTo>
                <a:lnTo>
                  <a:pt x="132" y="124"/>
                </a:lnTo>
                <a:close/>
                <a:moveTo>
                  <a:pt x="153" y="124"/>
                </a:moveTo>
                <a:lnTo>
                  <a:pt x="139" y="124"/>
                </a:lnTo>
                <a:lnTo>
                  <a:pt x="139" y="8"/>
                </a:lnTo>
                <a:lnTo>
                  <a:pt x="153" y="8"/>
                </a:lnTo>
                <a:lnTo>
                  <a:pt x="153" y="124"/>
                </a:lnTo>
                <a:close/>
                <a:moveTo>
                  <a:pt x="0" y="135"/>
                </a:moveTo>
                <a:lnTo>
                  <a:pt x="0" y="143"/>
                </a:lnTo>
                <a:lnTo>
                  <a:pt x="179" y="143"/>
                </a:lnTo>
                <a:lnTo>
                  <a:pt x="179" y="135"/>
                </a:lnTo>
                <a:lnTo>
                  <a:pt x="0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4">
            <a:extLst>
              <a:ext uri="{FF2B5EF4-FFF2-40B4-BE49-F238E27FC236}">
                <a16:creationId xmlns:a16="http://schemas.microsoft.com/office/drawing/2014/main" id="{9086026B-82D9-4864-8BC6-1726DCFA5C6D}"/>
              </a:ext>
            </a:extLst>
          </p:cNvPr>
          <p:cNvSpPr>
            <a:spLocks noEditPoints="1"/>
          </p:cNvSpPr>
          <p:nvPr/>
        </p:nvSpPr>
        <p:spPr bwMode="auto">
          <a:xfrm>
            <a:off x="9096038" y="4608654"/>
            <a:ext cx="364616" cy="305544"/>
          </a:xfrm>
          <a:custGeom>
            <a:avLst/>
            <a:gdLst>
              <a:gd name="T0" fmla="*/ 0 w 196"/>
              <a:gd name="T1" fmla="*/ 156 h 164"/>
              <a:gd name="T2" fmla="*/ 0 w 196"/>
              <a:gd name="T3" fmla="*/ 164 h 164"/>
              <a:gd name="T4" fmla="*/ 196 w 196"/>
              <a:gd name="T5" fmla="*/ 164 h 164"/>
              <a:gd name="T6" fmla="*/ 196 w 196"/>
              <a:gd name="T7" fmla="*/ 156 h 164"/>
              <a:gd name="T8" fmla="*/ 0 w 196"/>
              <a:gd name="T9" fmla="*/ 156 h 164"/>
              <a:gd name="T10" fmla="*/ 20 w 196"/>
              <a:gd name="T11" fmla="*/ 81 h 164"/>
              <a:gd name="T12" fmla="*/ 49 w 196"/>
              <a:gd name="T13" fmla="*/ 107 h 164"/>
              <a:gd name="T14" fmla="*/ 53 w 196"/>
              <a:gd name="T15" fmla="*/ 108 h 164"/>
              <a:gd name="T16" fmla="*/ 87 w 196"/>
              <a:gd name="T17" fmla="*/ 100 h 164"/>
              <a:gd name="T18" fmla="*/ 125 w 196"/>
              <a:gd name="T19" fmla="*/ 135 h 164"/>
              <a:gd name="T20" fmla="*/ 128 w 196"/>
              <a:gd name="T21" fmla="*/ 136 h 164"/>
              <a:gd name="T22" fmla="*/ 129 w 196"/>
              <a:gd name="T23" fmla="*/ 136 h 164"/>
              <a:gd name="T24" fmla="*/ 180 w 196"/>
              <a:gd name="T25" fmla="*/ 118 h 164"/>
              <a:gd name="T26" fmla="*/ 180 w 196"/>
              <a:gd name="T27" fmla="*/ 144 h 164"/>
              <a:gd name="T28" fmla="*/ 188 w 196"/>
              <a:gd name="T29" fmla="*/ 144 h 164"/>
              <a:gd name="T30" fmla="*/ 188 w 196"/>
              <a:gd name="T31" fmla="*/ 72 h 164"/>
              <a:gd name="T32" fmla="*/ 186 w 196"/>
              <a:gd name="T33" fmla="*/ 69 h 164"/>
              <a:gd name="T34" fmla="*/ 183 w 196"/>
              <a:gd name="T35" fmla="*/ 68 h 164"/>
              <a:gd name="T36" fmla="*/ 151 w 196"/>
              <a:gd name="T37" fmla="*/ 79 h 164"/>
              <a:gd name="T38" fmla="*/ 106 w 196"/>
              <a:gd name="T39" fmla="*/ 29 h 164"/>
              <a:gd name="T40" fmla="*/ 102 w 196"/>
              <a:gd name="T41" fmla="*/ 28 h 164"/>
              <a:gd name="T42" fmla="*/ 63 w 196"/>
              <a:gd name="T43" fmla="*/ 40 h 164"/>
              <a:gd name="T44" fmla="*/ 19 w 196"/>
              <a:gd name="T45" fmla="*/ 1 h 164"/>
              <a:gd name="T46" fmla="*/ 14 w 196"/>
              <a:gd name="T47" fmla="*/ 0 h 164"/>
              <a:gd name="T48" fmla="*/ 12 w 196"/>
              <a:gd name="T49" fmla="*/ 4 h 164"/>
              <a:gd name="T50" fmla="*/ 12 w 196"/>
              <a:gd name="T51" fmla="*/ 144 h 164"/>
              <a:gd name="T52" fmla="*/ 20 w 196"/>
              <a:gd name="T53" fmla="*/ 144 h 164"/>
              <a:gd name="T54" fmla="*/ 20 w 196"/>
              <a:gd name="T55" fmla="*/ 81 h 164"/>
              <a:gd name="T56" fmla="*/ 20 w 196"/>
              <a:gd name="T57" fmla="*/ 13 h 164"/>
              <a:gd name="T58" fmla="*/ 59 w 196"/>
              <a:gd name="T59" fmla="*/ 47 h 164"/>
              <a:gd name="T60" fmla="*/ 63 w 196"/>
              <a:gd name="T61" fmla="*/ 48 h 164"/>
              <a:gd name="T62" fmla="*/ 102 w 196"/>
              <a:gd name="T63" fmla="*/ 37 h 164"/>
              <a:gd name="T64" fmla="*/ 147 w 196"/>
              <a:gd name="T65" fmla="*/ 87 h 164"/>
              <a:gd name="T66" fmla="*/ 151 w 196"/>
              <a:gd name="T67" fmla="*/ 88 h 164"/>
              <a:gd name="T68" fmla="*/ 180 w 196"/>
              <a:gd name="T69" fmla="*/ 78 h 164"/>
              <a:gd name="T70" fmla="*/ 180 w 196"/>
              <a:gd name="T71" fmla="*/ 109 h 164"/>
              <a:gd name="T72" fmla="*/ 129 w 196"/>
              <a:gd name="T73" fmla="*/ 127 h 164"/>
              <a:gd name="T74" fmla="*/ 91 w 196"/>
              <a:gd name="T75" fmla="*/ 93 h 164"/>
              <a:gd name="T76" fmla="*/ 87 w 196"/>
              <a:gd name="T77" fmla="*/ 92 h 164"/>
              <a:gd name="T78" fmla="*/ 53 w 196"/>
              <a:gd name="T79" fmla="*/ 100 h 164"/>
              <a:gd name="T80" fmla="*/ 20 w 196"/>
              <a:gd name="T81" fmla="*/ 70 h 164"/>
              <a:gd name="T82" fmla="*/ 20 w 196"/>
              <a:gd name="T83" fmla="*/ 1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164">
                <a:moveTo>
                  <a:pt x="0" y="156"/>
                </a:moveTo>
                <a:cubicBezTo>
                  <a:pt x="0" y="164"/>
                  <a:pt x="0" y="164"/>
                  <a:pt x="0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6" y="156"/>
                  <a:pt x="196" y="156"/>
                  <a:pt x="196" y="156"/>
                </a:cubicBezTo>
                <a:lnTo>
                  <a:pt x="0" y="156"/>
                </a:lnTo>
                <a:close/>
                <a:moveTo>
                  <a:pt x="20" y="81"/>
                </a:moveTo>
                <a:cubicBezTo>
                  <a:pt x="49" y="107"/>
                  <a:pt x="49" y="107"/>
                  <a:pt x="49" y="107"/>
                </a:cubicBezTo>
                <a:cubicBezTo>
                  <a:pt x="50" y="108"/>
                  <a:pt x="52" y="108"/>
                  <a:pt x="53" y="108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26" y="136"/>
                  <a:pt x="127" y="136"/>
                  <a:pt x="128" y="136"/>
                </a:cubicBezTo>
                <a:cubicBezTo>
                  <a:pt x="128" y="136"/>
                  <a:pt x="129" y="136"/>
                  <a:pt x="129" y="136"/>
                </a:cubicBezTo>
                <a:cubicBezTo>
                  <a:pt x="180" y="118"/>
                  <a:pt x="180" y="118"/>
                  <a:pt x="180" y="118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88" y="71"/>
                  <a:pt x="187" y="69"/>
                  <a:pt x="186" y="69"/>
                </a:cubicBezTo>
                <a:cubicBezTo>
                  <a:pt x="185" y="68"/>
                  <a:pt x="184" y="68"/>
                  <a:pt x="183" y="68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5" y="28"/>
                  <a:pt x="103" y="28"/>
                  <a:pt x="102" y="28"/>
                </a:cubicBezTo>
                <a:cubicBezTo>
                  <a:pt x="63" y="40"/>
                  <a:pt x="63" y="40"/>
                  <a:pt x="63" y="40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0"/>
                  <a:pt x="16" y="0"/>
                  <a:pt x="14" y="0"/>
                </a:cubicBezTo>
                <a:cubicBezTo>
                  <a:pt x="13" y="1"/>
                  <a:pt x="12" y="2"/>
                  <a:pt x="12" y="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20" y="144"/>
                  <a:pt x="20" y="144"/>
                  <a:pt x="20" y="144"/>
                </a:cubicBezTo>
                <a:lnTo>
                  <a:pt x="20" y="81"/>
                </a:lnTo>
                <a:close/>
                <a:moveTo>
                  <a:pt x="20" y="13"/>
                </a:moveTo>
                <a:cubicBezTo>
                  <a:pt x="59" y="47"/>
                  <a:pt x="59" y="47"/>
                  <a:pt x="59" y="47"/>
                </a:cubicBezTo>
                <a:cubicBezTo>
                  <a:pt x="60" y="48"/>
                  <a:pt x="62" y="48"/>
                  <a:pt x="63" y="48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47" y="87"/>
                  <a:pt x="147" y="87"/>
                  <a:pt x="147" y="87"/>
                </a:cubicBezTo>
                <a:cubicBezTo>
                  <a:pt x="148" y="88"/>
                  <a:pt x="149" y="88"/>
                  <a:pt x="151" y="88"/>
                </a:cubicBezTo>
                <a:cubicBezTo>
                  <a:pt x="180" y="78"/>
                  <a:pt x="180" y="78"/>
                  <a:pt x="180" y="78"/>
                </a:cubicBezTo>
                <a:cubicBezTo>
                  <a:pt x="180" y="109"/>
                  <a:pt x="180" y="109"/>
                  <a:pt x="180" y="109"/>
                </a:cubicBezTo>
                <a:cubicBezTo>
                  <a:pt x="129" y="127"/>
                  <a:pt x="129" y="127"/>
                  <a:pt x="129" y="127"/>
                </a:cubicBezTo>
                <a:cubicBezTo>
                  <a:pt x="91" y="93"/>
                  <a:pt x="91" y="93"/>
                  <a:pt x="91" y="93"/>
                </a:cubicBezTo>
                <a:cubicBezTo>
                  <a:pt x="90" y="92"/>
                  <a:pt x="88" y="92"/>
                  <a:pt x="87" y="92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20" y="70"/>
                  <a:pt x="20" y="70"/>
                  <a:pt x="20" y="70"/>
                </a:cubicBezTo>
                <a:lnTo>
                  <a:pt x="2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881759-9723-44D9-982F-932109B66A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0671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EA04B514-2582-4EED-8375-3C7CC43158D9}"/>
              </a:ext>
            </a:extLst>
          </p:cNvPr>
          <p:cNvSpPr/>
          <p:nvPr/>
        </p:nvSpPr>
        <p:spPr>
          <a:xfrm flipV="1">
            <a:off x="4984750" y="0"/>
            <a:ext cx="5370286" cy="5781368"/>
          </a:xfrm>
          <a:prstGeom prst="round2SameRect">
            <a:avLst>
              <a:gd name="adj1" fmla="val 319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7228AC-A2C4-4435-84B2-08522CAD40B0}"/>
              </a:ext>
            </a:extLst>
          </p:cNvPr>
          <p:cNvGrpSpPr/>
          <p:nvPr/>
        </p:nvGrpSpPr>
        <p:grpSpPr>
          <a:xfrm>
            <a:off x="5535880" y="820890"/>
            <a:ext cx="4268026" cy="800666"/>
            <a:chOff x="5935929" y="573751"/>
            <a:chExt cx="4268026" cy="8006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36FEA7-7B34-42A1-8CF6-F54D91ED760A}"/>
                </a:ext>
              </a:extLst>
            </p:cNvPr>
            <p:cNvSpPr/>
            <p:nvPr/>
          </p:nvSpPr>
          <p:spPr>
            <a:xfrm>
              <a:off x="7012858" y="573751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University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A7466C-87C2-4946-B886-A7A6C90E82B8}"/>
                </a:ext>
              </a:extLst>
            </p:cNvPr>
            <p:cNvSpPr txBox="1"/>
            <p:nvPr/>
          </p:nvSpPr>
          <p:spPr>
            <a:xfrm>
              <a:off x="5935929" y="789642"/>
              <a:ext cx="42680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ANNOUNCEMENT</a:t>
              </a:r>
              <a:endParaRPr lang="id-ID" sz="32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5FCF67-E6D3-4D7D-86B8-92E6E047BFEE}"/>
              </a:ext>
            </a:extLst>
          </p:cNvPr>
          <p:cNvGrpSpPr/>
          <p:nvPr/>
        </p:nvGrpSpPr>
        <p:grpSpPr>
          <a:xfrm>
            <a:off x="5571618" y="4646546"/>
            <a:ext cx="1203775" cy="295402"/>
            <a:chOff x="5686554" y="4306177"/>
            <a:chExt cx="1203775" cy="295402"/>
          </a:xfrm>
        </p:grpSpPr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58284E0-CFA4-4640-98D0-5D92108E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554" y="4360541"/>
              <a:ext cx="97744" cy="210465"/>
            </a:xfrm>
            <a:custGeom>
              <a:avLst/>
              <a:gdLst>
                <a:gd name="T0" fmla="*/ 196850 w 120"/>
                <a:gd name="T1" fmla="*/ 3286 h 258"/>
                <a:gd name="T2" fmla="*/ 196850 w 120"/>
                <a:gd name="T3" fmla="*/ 70644 h 258"/>
                <a:gd name="T4" fmla="*/ 134514 w 120"/>
                <a:gd name="T5" fmla="*/ 85430 h 258"/>
                <a:gd name="T6" fmla="*/ 131233 w 120"/>
                <a:gd name="T7" fmla="*/ 147859 h 258"/>
                <a:gd name="T8" fmla="*/ 196850 w 120"/>
                <a:gd name="T9" fmla="*/ 147859 h 258"/>
                <a:gd name="T10" fmla="*/ 183727 w 120"/>
                <a:gd name="T11" fmla="*/ 213574 h 258"/>
                <a:gd name="T12" fmla="*/ 131233 w 120"/>
                <a:gd name="T13" fmla="*/ 213574 h 258"/>
                <a:gd name="T14" fmla="*/ 131233 w 120"/>
                <a:gd name="T15" fmla="*/ 423862 h 258"/>
                <a:gd name="T16" fmla="*/ 39370 w 120"/>
                <a:gd name="T17" fmla="*/ 423862 h 258"/>
                <a:gd name="T18" fmla="*/ 39370 w 120"/>
                <a:gd name="T19" fmla="*/ 213574 h 258"/>
                <a:gd name="T20" fmla="*/ 0 w 120"/>
                <a:gd name="T21" fmla="*/ 213574 h 258"/>
                <a:gd name="T22" fmla="*/ 0 w 120"/>
                <a:gd name="T23" fmla="*/ 147859 h 258"/>
                <a:gd name="T24" fmla="*/ 39370 w 120"/>
                <a:gd name="T25" fmla="*/ 147859 h 258"/>
                <a:gd name="T26" fmla="*/ 65617 w 120"/>
                <a:gd name="T27" fmla="*/ 27929 h 258"/>
                <a:gd name="T28" fmla="*/ 196850 w 120"/>
                <a:gd name="T29" fmla="*/ 3286 h 2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0" h="258">
                  <a:moveTo>
                    <a:pt x="120" y="2"/>
                  </a:move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90" y="40"/>
                    <a:pt x="82" y="52"/>
                  </a:cubicBezTo>
                  <a:cubicBezTo>
                    <a:pt x="78" y="58"/>
                    <a:pt x="80" y="77"/>
                    <a:pt x="80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17" y="106"/>
                    <a:pt x="114" y="116"/>
                    <a:pt x="112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258"/>
                    <a:pt x="80" y="258"/>
                    <a:pt x="80" y="258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4" y="219"/>
                    <a:pt x="24" y="172"/>
                    <a:pt x="24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5" y="61"/>
                    <a:pt x="25" y="32"/>
                    <a:pt x="40" y="17"/>
                  </a:cubicBezTo>
                  <a:cubicBezTo>
                    <a:pt x="56" y="0"/>
                    <a:pt x="72" y="2"/>
                    <a:pt x="120" y="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C32AF2A-A9B7-4FFF-A368-1503279C386D}"/>
                </a:ext>
              </a:extLst>
            </p:cNvPr>
            <p:cNvSpPr/>
            <p:nvPr/>
          </p:nvSpPr>
          <p:spPr>
            <a:xfrm>
              <a:off x="5757587" y="4306177"/>
              <a:ext cx="1132742" cy="29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User Name</a:t>
              </a:r>
              <a:endParaRPr lang="id-ID" sz="1200" dirty="0">
                <a:solidFill>
                  <a:schemeClr val="bg1"/>
                </a:solidFill>
                <a:latin typeface="Inter" panose="020B0502030000000004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BC2997-A00C-48BE-A1BF-C78FDE53A292}"/>
              </a:ext>
            </a:extLst>
          </p:cNvPr>
          <p:cNvGrpSpPr/>
          <p:nvPr/>
        </p:nvGrpSpPr>
        <p:grpSpPr>
          <a:xfrm>
            <a:off x="6918328" y="4643772"/>
            <a:ext cx="1263302" cy="295402"/>
            <a:chOff x="7551629" y="4303403"/>
            <a:chExt cx="1263302" cy="295402"/>
          </a:xfrm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FBDDD21-3EB8-49C5-B3F8-9D80B19EC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1629" y="4362868"/>
              <a:ext cx="208137" cy="208138"/>
            </a:xfrm>
            <a:custGeom>
              <a:avLst/>
              <a:gdLst>
                <a:gd name="T0" fmla="*/ 368101 w 256"/>
                <a:gd name="T1" fmla="*/ 420688 h 256"/>
                <a:gd name="T2" fmla="*/ 52586 w 256"/>
                <a:gd name="T3" fmla="*/ 420688 h 256"/>
                <a:gd name="T4" fmla="*/ 0 w 256"/>
                <a:gd name="T5" fmla="*/ 368102 h 256"/>
                <a:gd name="T6" fmla="*/ 0 w 256"/>
                <a:gd name="T7" fmla="*/ 52586 h 256"/>
                <a:gd name="T8" fmla="*/ 52586 w 256"/>
                <a:gd name="T9" fmla="*/ 0 h 256"/>
                <a:gd name="T10" fmla="*/ 368101 w 256"/>
                <a:gd name="T11" fmla="*/ 0 h 256"/>
                <a:gd name="T12" fmla="*/ 420687 w 256"/>
                <a:gd name="T13" fmla="*/ 52586 h 256"/>
                <a:gd name="T14" fmla="*/ 420687 w 256"/>
                <a:gd name="T15" fmla="*/ 368102 h 256"/>
                <a:gd name="T16" fmla="*/ 368101 w 256"/>
                <a:gd name="T17" fmla="*/ 420688 h 256"/>
                <a:gd name="T18" fmla="*/ 210344 w 256"/>
                <a:gd name="T19" fmla="*/ 128178 h 256"/>
                <a:gd name="T20" fmla="*/ 136395 w 256"/>
                <a:gd name="T21" fmla="*/ 175834 h 256"/>
                <a:gd name="T22" fmla="*/ 136395 w 256"/>
                <a:gd name="T23" fmla="*/ 175834 h 256"/>
                <a:gd name="T24" fmla="*/ 136395 w 256"/>
                <a:gd name="T25" fmla="*/ 177478 h 256"/>
                <a:gd name="T26" fmla="*/ 133108 w 256"/>
                <a:gd name="T27" fmla="*/ 182408 h 256"/>
                <a:gd name="T28" fmla="*/ 133108 w 256"/>
                <a:gd name="T29" fmla="*/ 185694 h 256"/>
                <a:gd name="T30" fmla="*/ 131465 w 256"/>
                <a:gd name="T31" fmla="*/ 190624 h 256"/>
                <a:gd name="T32" fmla="*/ 131465 w 256"/>
                <a:gd name="T33" fmla="*/ 193911 h 256"/>
                <a:gd name="T34" fmla="*/ 129821 w 256"/>
                <a:gd name="T35" fmla="*/ 198841 h 256"/>
                <a:gd name="T36" fmla="*/ 129821 w 256"/>
                <a:gd name="T37" fmla="*/ 202127 h 256"/>
                <a:gd name="T38" fmla="*/ 128178 w 256"/>
                <a:gd name="T39" fmla="*/ 210344 h 256"/>
                <a:gd name="T40" fmla="*/ 210344 w 256"/>
                <a:gd name="T41" fmla="*/ 292510 h 256"/>
                <a:gd name="T42" fmla="*/ 292509 w 256"/>
                <a:gd name="T43" fmla="*/ 210344 h 256"/>
                <a:gd name="T44" fmla="*/ 290866 w 256"/>
                <a:gd name="T45" fmla="*/ 202127 h 256"/>
                <a:gd name="T46" fmla="*/ 290866 w 256"/>
                <a:gd name="T47" fmla="*/ 198841 h 256"/>
                <a:gd name="T48" fmla="*/ 289222 w 256"/>
                <a:gd name="T49" fmla="*/ 193911 h 256"/>
                <a:gd name="T50" fmla="*/ 289222 w 256"/>
                <a:gd name="T51" fmla="*/ 190624 h 256"/>
                <a:gd name="T52" fmla="*/ 287579 w 256"/>
                <a:gd name="T53" fmla="*/ 185694 h 256"/>
                <a:gd name="T54" fmla="*/ 287579 w 256"/>
                <a:gd name="T55" fmla="*/ 182408 h 256"/>
                <a:gd name="T56" fmla="*/ 284292 w 256"/>
                <a:gd name="T57" fmla="*/ 177478 h 256"/>
                <a:gd name="T58" fmla="*/ 284292 w 256"/>
                <a:gd name="T59" fmla="*/ 175834 h 256"/>
                <a:gd name="T60" fmla="*/ 284292 w 256"/>
                <a:gd name="T61" fmla="*/ 175834 h 256"/>
                <a:gd name="T62" fmla="*/ 210344 w 256"/>
                <a:gd name="T63" fmla="*/ 128178 h 256"/>
                <a:gd name="T64" fmla="*/ 373031 w 256"/>
                <a:gd name="T65" fmla="*/ 69019 h 256"/>
                <a:gd name="T66" fmla="*/ 351668 w 256"/>
                <a:gd name="T67" fmla="*/ 47656 h 256"/>
                <a:gd name="T68" fmla="*/ 310585 w 256"/>
                <a:gd name="T69" fmla="*/ 47656 h 256"/>
                <a:gd name="T70" fmla="*/ 289222 w 256"/>
                <a:gd name="T71" fmla="*/ 69019 h 256"/>
                <a:gd name="T72" fmla="*/ 289222 w 256"/>
                <a:gd name="T73" fmla="*/ 110102 h 256"/>
                <a:gd name="T74" fmla="*/ 310585 w 256"/>
                <a:gd name="T75" fmla="*/ 131465 h 256"/>
                <a:gd name="T76" fmla="*/ 351668 w 256"/>
                <a:gd name="T77" fmla="*/ 131465 h 256"/>
                <a:gd name="T78" fmla="*/ 373031 w 256"/>
                <a:gd name="T79" fmla="*/ 110102 h 256"/>
                <a:gd name="T80" fmla="*/ 373031 w 256"/>
                <a:gd name="T81" fmla="*/ 69019 h 256"/>
                <a:gd name="T82" fmla="*/ 373031 w 256"/>
                <a:gd name="T83" fmla="*/ 175834 h 256"/>
                <a:gd name="T84" fmla="*/ 335235 w 256"/>
                <a:gd name="T85" fmla="*/ 175834 h 256"/>
                <a:gd name="T86" fmla="*/ 338522 w 256"/>
                <a:gd name="T87" fmla="*/ 210344 h 256"/>
                <a:gd name="T88" fmla="*/ 210344 w 256"/>
                <a:gd name="T89" fmla="*/ 338522 h 256"/>
                <a:gd name="T90" fmla="*/ 82165 w 256"/>
                <a:gd name="T91" fmla="*/ 210344 h 256"/>
                <a:gd name="T92" fmla="*/ 85452 w 256"/>
                <a:gd name="T93" fmla="*/ 175834 h 256"/>
                <a:gd name="T94" fmla="*/ 47656 w 256"/>
                <a:gd name="T95" fmla="*/ 175834 h 256"/>
                <a:gd name="T96" fmla="*/ 47656 w 256"/>
                <a:gd name="T97" fmla="*/ 351669 h 256"/>
                <a:gd name="T98" fmla="*/ 69019 w 256"/>
                <a:gd name="T99" fmla="*/ 373032 h 256"/>
                <a:gd name="T100" fmla="*/ 351668 w 256"/>
                <a:gd name="T101" fmla="*/ 373032 h 256"/>
                <a:gd name="T102" fmla="*/ 373031 w 256"/>
                <a:gd name="T103" fmla="*/ 351669 h 256"/>
                <a:gd name="T104" fmla="*/ 373031 w 256"/>
                <a:gd name="T105" fmla="*/ 175834 h 2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56" h="256">
                  <a:moveTo>
                    <a:pt x="224" y="256"/>
                  </a:moveTo>
                  <a:cubicBezTo>
                    <a:pt x="32" y="256"/>
                    <a:pt x="32" y="256"/>
                    <a:pt x="32" y="256"/>
                  </a:cubicBezTo>
                  <a:cubicBezTo>
                    <a:pt x="14" y="256"/>
                    <a:pt x="0" y="242"/>
                    <a:pt x="0" y="2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42" y="0"/>
                    <a:pt x="256" y="14"/>
                    <a:pt x="256" y="32"/>
                  </a:cubicBezTo>
                  <a:cubicBezTo>
                    <a:pt x="256" y="224"/>
                    <a:pt x="256" y="224"/>
                    <a:pt x="256" y="224"/>
                  </a:cubicBezTo>
                  <a:cubicBezTo>
                    <a:pt x="256" y="242"/>
                    <a:pt x="242" y="256"/>
                    <a:pt x="224" y="256"/>
                  </a:cubicBezTo>
                  <a:moveTo>
                    <a:pt x="128" y="78"/>
                  </a:moveTo>
                  <a:cubicBezTo>
                    <a:pt x="108" y="78"/>
                    <a:pt x="91" y="90"/>
                    <a:pt x="83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7"/>
                    <a:pt x="83" y="108"/>
                    <a:pt x="83" y="108"/>
                  </a:cubicBezTo>
                  <a:cubicBezTo>
                    <a:pt x="82" y="109"/>
                    <a:pt x="82" y="110"/>
                    <a:pt x="81" y="111"/>
                  </a:cubicBezTo>
                  <a:cubicBezTo>
                    <a:pt x="81" y="111"/>
                    <a:pt x="81" y="112"/>
                    <a:pt x="81" y="113"/>
                  </a:cubicBezTo>
                  <a:cubicBezTo>
                    <a:pt x="81" y="114"/>
                    <a:pt x="80" y="115"/>
                    <a:pt x="80" y="116"/>
                  </a:cubicBezTo>
                  <a:cubicBezTo>
                    <a:pt x="80" y="116"/>
                    <a:pt x="80" y="117"/>
                    <a:pt x="80" y="118"/>
                  </a:cubicBezTo>
                  <a:cubicBezTo>
                    <a:pt x="79" y="119"/>
                    <a:pt x="79" y="120"/>
                    <a:pt x="79" y="121"/>
                  </a:cubicBezTo>
                  <a:cubicBezTo>
                    <a:pt x="79" y="122"/>
                    <a:pt x="79" y="122"/>
                    <a:pt x="79" y="123"/>
                  </a:cubicBezTo>
                  <a:cubicBezTo>
                    <a:pt x="79" y="124"/>
                    <a:pt x="78" y="126"/>
                    <a:pt x="78" y="128"/>
                  </a:cubicBezTo>
                  <a:cubicBezTo>
                    <a:pt x="78" y="155"/>
                    <a:pt x="101" y="178"/>
                    <a:pt x="128" y="178"/>
                  </a:cubicBezTo>
                  <a:cubicBezTo>
                    <a:pt x="155" y="178"/>
                    <a:pt x="178" y="155"/>
                    <a:pt x="178" y="128"/>
                  </a:cubicBezTo>
                  <a:cubicBezTo>
                    <a:pt x="178" y="126"/>
                    <a:pt x="177" y="124"/>
                    <a:pt x="177" y="123"/>
                  </a:cubicBezTo>
                  <a:cubicBezTo>
                    <a:pt x="177" y="122"/>
                    <a:pt x="177" y="122"/>
                    <a:pt x="177" y="121"/>
                  </a:cubicBezTo>
                  <a:cubicBezTo>
                    <a:pt x="177" y="120"/>
                    <a:pt x="177" y="119"/>
                    <a:pt x="176" y="118"/>
                  </a:cubicBezTo>
                  <a:cubicBezTo>
                    <a:pt x="176" y="117"/>
                    <a:pt x="176" y="116"/>
                    <a:pt x="176" y="116"/>
                  </a:cubicBezTo>
                  <a:cubicBezTo>
                    <a:pt x="176" y="115"/>
                    <a:pt x="175" y="114"/>
                    <a:pt x="175" y="113"/>
                  </a:cubicBezTo>
                  <a:cubicBezTo>
                    <a:pt x="175" y="112"/>
                    <a:pt x="175" y="111"/>
                    <a:pt x="175" y="111"/>
                  </a:cubicBezTo>
                  <a:cubicBezTo>
                    <a:pt x="174" y="110"/>
                    <a:pt x="174" y="109"/>
                    <a:pt x="173" y="108"/>
                  </a:cubicBezTo>
                  <a:cubicBezTo>
                    <a:pt x="173" y="108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65" y="90"/>
                    <a:pt x="148" y="78"/>
                    <a:pt x="128" y="78"/>
                  </a:cubicBezTo>
                  <a:moveTo>
                    <a:pt x="227" y="42"/>
                  </a:moveTo>
                  <a:cubicBezTo>
                    <a:pt x="227" y="35"/>
                    <a:pt x="221" y="29"/>
                    <a:pt x="214" y="29"/>
                  </a:cubicBezTo>
                  <a:cubicBezTo>
                    <a:pt x="189" y="29"/>
                    <a:pt x="189" y="29"/>
                    <a:pt x="189" y="29"/>
                  </a:cubicBezTo>
                  <a:cubicBezTo>
                    <a:pt x="182" y="29"/>
                    <a:pt x="176" y="35"/>
                    <a:pt x="176" y="42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6" y="74"/>
                    <a:pt x="182" y="80"/>
                    <a:pt x="189" y="8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21" y="80"/>
                    <a:pt x="227" y="74"/>
                    <a:pt x="227" y="67"/>
                  </a:cubicBezTo>
                  <a:lnTo>
                    <a:pt x="227" y="42"/>
                  </a:lnTo>
                  <a:close/>
                  <a:moveTo>
                    <a:pt x="227" y="107"/>
                  </a:moveTo>
                  <a:cubicBezTo>
                    <a:pt x="204" y="107"/>
                    <a:pt x="204" y="107"/>
                    <a:pt x="204" y="107"/>
                  </a:cubicBezTo>
                  <a:cubicBezTo>
                    <a:pt x="205" y="114"/>
                    <a:pt x="206" y="121"/>
                    <a:pt x="206" y="128"/>
                  </a:cubicBezTo>
                  <a:cubicBezTo>
                    <a:pt x="206" y="171"/>
                    <a:pt x="171" y="206"/>
                    <a:pt x="128" y="206"/>
                  </a:cubicBezTo>
                  <a:cubicBezTo>
                    <a:pt x="85" y="206"/>
                    <a:pt x="50" y="171"/>
                    <a:pt x="50" y="128"/>
                  </a:cubicBezTo>
                  <a:cubicBezTo>
                    <a:pt x="50" y="121"/>
                    <a:pt x="51" y="114"/>
                    <a:pt x="52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214"/>
                    <a:pt x="29" y="214"/>
                    <a:pt x="29" y="214"/>
                  </a:cubicBezTo>
                  <a:cubicBezTo>
                    <a:pt x="29" y="221"/>
                    <a:pt x="35" y="227"/>
                    <a:pt x="42" y="227"/>
                  </a:cubicBezTo>
                  <a:cubicBezTo>
                    <a:pt x="214" y="227"/>
                    <a:pt x="214" y="227"/>
                    <a:pt x="214" y="227"/>
                  </a:cubicBezTo>
                  <a:cubicBezTo>
                    <a:pt x="221" y="227"/>
                    <a:pt x="227" y="221"/>
                    <a:pt x="227" y="214"/>
                  </a:cubicBezTo>
                  <a:lnTo>
                    <a:pt x="227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D67C001-55B4-477F-8F41-DB4A3136F7A6}"/>
                </a:ext>
              </a:extLst>
            </p:cNvPr>
            <p:cNvSpPr/>
            <p:nvPr/>
          </p:nvSpPr>
          <p:spPr>
            <a:xfrm>
              <a:off x="7742208" y="4303403"/>
              <a:ext cx="1072723" cy="29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@username</a:t>
              </a:r>
              <a:endParaRPr lang="id-ID" sz="1200" dirty="0">
                <a:solidFill>
                  <a:schemeClr val="bg1"/>
                </a:solidFill>
                <a:latin typeface="Inter" panose="020B0502030000000004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144AC1-E427-41A0-BCF5-5B8345B4D79A}"/>
              </a:ext>
            </a:extLst>
          </p:cNvPr>
          <p:cNvGrpSpPr/>
          <p:nvPr/>
        </p:nvGrpSpPr>
        <p:grpSpPr>
          <a:xfrm>
            <a:off x="8324564" y="4643772"/>
            <a:ext cx="1443605" cy="295337"/>
            <a:chOff x="9587073" y="4303403"/>
            <a:chExt cx="1443605" cy="295337"/>
          </a:xfrm>
        </p:grpSpPr>
        <p:sp>
          <p:nvSpPr>
            <p:cNvPr id="21" name="Freeform 85">
              <a:extLst>
                <a:ext uri="{FF2B5EF4-FFF2-40B4-BE49-F238E27FC236}">
                  <a16:creationId xmlns:a16="http://schemas.microsoft.com/office/drawing/2014/main" id="{A776F204-089D-4E88-90E4-19AC115AD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7073" y="4360541"/>
              <a:ext cx="261838" cy="210465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ADAF99-08A8-4983-8AFE-F3A30D94A19A}"/>
                </a:ext>
              </a:extLst>
            </p:cNvPr>
            <p:cNvSpPr/>
            <p:nvPr/>
          </p:nvSpPr>
          <p:spPr>
            <a:xfrm>
              <a:off x="9848912" y="4303403"/>
              <a:ext cx="1181766" cy="295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@username</a:t>
              </a:r>
              <a:endParaRPr lang="id-ID" sz="1200" dirty="0">
                <a:solidFill>
                  <a:schemeClr val="bg1"/>
                </a:solidFill>
                <a:latin typeface="Inter" panose="020B0502030000000004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2172C74-9BE0-4A95-BFA0-48E4E519CB69}"/>
              </a:ext>
            </a:extLst>
          </p:cNvPr>
          <p:cNvSpPr/>
          <p:nvPr/>
        </p:nvSpPr>
        <p:spPr>
          <a:xfrm>
            <a:off x="5311255" y="2141187"/>
            <a:ext cx="4717276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“A wonderful serenity</a:t>
            </a: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has taken possession of my entire soul, like these sweet mornings of spring which I enjoy with my whole heart.</a:t>
            </a:r>
          </a:p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BD00DE-FF63-4C8A-84B0-05EF1CEC16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090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6859AA-FE05-48E4-80D6-97AD855003FB}"/>
              </a:ext>
            </a:extLst>
          </p:cNvPr>
          <p:cNvSpPr/>
          <p:nvPr/>
        </p:nvSpPr>
        <p:spPr>
          <a:xfrm>
            <a:off x="1188720" y="845820"/>
            <a:ext cx="6827520" cy="26541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739900" dir="1800000" sx="84000" sy="8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ECAB6-49D3-43D7-A33C-988DB4E1B062}"/>
              </a:ext>
            </a:extLst>
          </p:cNvPr>
          <p:cNvSpPr/>
          <p:nvPr/>
        </p:nvSpPr>
        <p:spPr>
          <a:xfrm>
            <a:off x="3482340" y="3174093"/>
            <a:ext cx="2712720" cy="5860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dist="1066800" dir="2700000" sx="70000" sy="7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</a:rPr>
              <a:t>OVERVIEW PICTURE</a:t>
            </a:r>
            <a:endParaRPr lang="id-ID" dirty="0">
              <a:solidFill>
                <a:schemeClr val="tx1">
                  <a:lumMod val="75000"/>
                  <a:lumOff val="2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884BC17-E845-4487-9446-85AE9A4AC31D}"/>
              </a:ext>
            </a:extLst>
          </p:cNvPr>
          <p:cNvSpPr/>
          <p:nvPr/>
        </p:nvSpPr>
        <p:spPr>
          <a:xfrm>
            <a:off x="6565473" y="2442389"/>
            <a:ext cx="2032000" cy="2032000"/>
          </a:xfrm>
          <a:prstGeom prst="arc">
            <a:avLst/>
          </a:prstGeom>
          <a:ln w="19050">
            <a:solidFill>
              <a:schemeClr val="bg1">
                <a:lumMod val="9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A69AB1-8E3D-424B-8338-DDA89CDDEC99}"/>
              </a:ext>
            </a:extLst>
          </p:cNvPr>
          <p:cNvGrpSpPr/>
          <p:nvPr/>
        </p:nvGrpSpPr>
        <p:grpSpPr>
          <a:xfrm>
            <a:off x="1799381" y="1354688"/>
            <a:ext cx="4861527" cy="1544936"/>
            <a:chOff x="739851" y="136699"/>
            <a:chExt cx="4861527" cy="154493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809F8DE-692A-46BE-BC18-4EB11262C9B1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Education 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E18881E-E44E-4D63-B008-3089BC66C563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32BF20-82FA-450C-B100-221B5E6041E0}"/>
                </a:ext>
              </a:extLst>
            </p:cNvPr>
            <p:cNvSpPr txBox="1"/>
            <p:nvPr/>
          </p:nvSpPr>
          <p:spPr>
            <a:xfrm>
              <a:off x="739851" y="411237"/>
              <a:ext cx="48615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Better Think Better Smart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AD62F083-8E8A-45A4-B842-718FE65BD308}"/>
              </a:ext>
            </a:extLst>
          </p:cNvPr>
          <p:cNvSpPr/>
          <p:nvPr/>
        </p:nvSpPr>
        <p:spPr>
          <a:xfrm>
            <a:off x="8378996" y="1272540"/>
            <a:ext cx="26061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651983-9401-4748-A225-704967574617}"/>
              </a:ext>
            </a:extLst>
          </p:cNvPr>
          <p:cNvGrpSpPr/>
          <p:nvPr/>
        </p:nvGrpSpPr>
        <p:grpSpPr>
          <a:xfrm>
            <a:off x="1401997" y="3829050"/>
            <a:ext cx="2738497" cy="430759"/>
            <a:chOff x="1401997" y="3829050"/>
            <a:chExt cx="2738497" cy="4307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AC9B0B-28C5-4535-8AC7-88A7EF677349}"/>
                </a:ext>
              </a:extLst>
            </p:cNvPr>
            <p:cNvSpPr/>
            <p:nvPr/>
          </p:nvSpPr>
          <p:spPr>
            <a:xfrm>
              <a:off x="1401997" y="3829050"/>
              <a:ext cx="853495" cy="4307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dirty="0">
                  <a:solidFill>
                    <a:schemeClr val="accent1"/>
                  </a:solidFill>
                  <a:latin typeface="Inter" panose="020B0502030000000004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0B6FC78-EA60-4F4F-8992-171CC44D85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05014" y="4243328"/>
              <a:ext cx="29436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BE68A1B-18B2-4C62-8B10-15BEE9376F47}"/>
                </a:ext>
              </a:extLst>
            </p:cNvPr>
            <p:cNvSpPr txBox="1"/>
            <p:nvPr/>
          </p:nvSpPr>
          <p:spPr>
            <a:xfrm>
              <a:off x="1942973" y="3928854"/>
              <a:ext cx="21975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 March 2018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79B844-C3C3-490A-A4D9-45CC3512C4E2}"/>
              </a:ext>
            </a:extLst>
          </p:cNvPr>
          <p:cNvGrpSpPr/>
          <p:nvPr/>
        </p:nvGrpSpPr>
        <p:grpSpPr>
          <a:xfrm>
            <a:off x="1401997" y="4493097"/>
            <a:ext cx="2738497" cy="329193"/>
            <a:chOff x="1401997" y="4493097"/>
            <a:chExt cx="2738497" cy="32919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5CD11D2-387A-4E89-8651-C4A3C04F4343}"/>
                </a:ext>
              </a:extLst>
            </p:cNvPr>
            <p:cNvSpPr/>
            <p:nvPr/>
          </p:nvSpPr>
          <p:spPr>
            <a:xfrm>
              <a:off x="1401997" y="4493097"/>
              <a:ext cx="853495" cy="3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A896697-F023-4D6E-9E1D-5704345F103E}"/>
                </a:ext>
              </a:extLst>
            </p:cNvPr>
            <p:cNvSpPr txBox="1"/>
            <p:nvPr/>
          </p:nvSpPr>
          <p:spPr>
            <a:xfrm>
              <a:off x="1942973" y="4545291"/>
              <a:ext cx="2197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 March 2018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A0113DB-2704-440D-9269-34E228F12705}"/>
              </a:ext>
            </a:extLst>
          </p:cNvPr>
          <p:cNvGrpSpPr/>
          <p:nvPr/>
        </p:nvGrpSpPr>
        <p:grpSpPr>
          <a:xfrm>
            <a:off x="1401997" y="5078756"/>
            <a:ext cx="2738497" cy="329193"/>
            <a:chOff x="1401997" y="5078756"/>
            <a:chExt cx="2738497" cy="32919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8E171B-1149-42F3-BA4B-E3106BDFD916}"/>
                </a:ext>
              </a:extLst>
            </p:cNvPr>
            <p:cNvSpPr/>
            <p:nvPr/>
          </p:nvSpPr>
          <p:spPr>
            <a:xfrm>
              <a:off x="1401997" y="5078756"/>
              <a:ext cx="853495" cy="3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7B66496-5EB1-4273-BFD2-C59E39D76410}"/>
                </a:ext>
              </a:extLst>
            </p:cNvPr>
            <p:cNvSpPr txBox="1"/>
            <p:nvPr/>
          </p:nvSpPr>
          <p:spPr>
            <a:xfrm>
              <a:off x="1942973" y="5130950"/>
              <a:ext cx="2197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 March 2018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BFE19A8-1E92-4380-88F0-DADBBBB43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1835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7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4569DC-23E0-4EE1-8130-9D89796ECBDE}"/>
              </a:ext>
            </a:extLst>
          </p:cNvPr>
          <p:cNvSpPr/>
          <p:nvPr/>
        </p:nvSpPr>
        <p:spPr>
          <a:xfrm>
            <a:off x="3491354" y="1021080"/>
            <a:ext cx="2510776" cy="4583610"/>
          </a:xfrm>
          <a:prstGeom prst="roundRect">
            <a:avLst>
              <a:gd name="adj" fmla="val 1158"/>
            </a:avLst>
          </a:prstGeom>
          <a:solidFill>
            <a:schemeClr val="bg1"/>
          </a:soli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6D9D217-837C-4034-99BD-85859FA866AB}"/>
              </a:ext>
            </a:extLst>
          </p:cNvPr>
          <p:cNvSpPr/>
          <p:nvPr/>
        </p:nvSpPr>
        <p:spPr>
          <a:xfrm>
            <a:off x="6189869" y="1021080"/>
            <a:ext cx="2510776" cy="4583610"/>
          </a:xfrm>
          <a:prstGeom prst="roundRect">
            <a:avLst>
              <a:gd name="adj" fmla="val 1158"/>
            </a:avLst>
          </a:prstGeom>
          <a:solidFill>
            <a:schemeClr val="bg1"/>
          </a:soli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130A2C8-324C-4951-AA5C-B1FEF8DEFC42}"/>
              </a:ext>
            </a:extLst>
          </p:cNvPr>
          <p:cNvSpPr/>
          <p:nvPr/>
        </p:nvSpPr>
        <p:spPr>
          <a:xfrm>
            <a:off x="8888385" y="1021080"/>
            <a:ext cx="2510776" cy="4583610"/>
          </a:xfrm>
          <a:prstGeom prst="roundRect">
            <a:avLst>
              <a:gd name="adj" fmla="val 1158"/>
            </a:avLst>
          </a:prstGeom>
          <a:solidFill>
            <a:schemeClr val="bg1"/>
          </a:soli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AB44B89-1F85-432E-85A9-91F5C4F564C6}"/>
              </a:ext>
            </a:extLst>
          </p:cNvPr>
          <p:cNvSpPr/>
          <p:nvPr/>
        </p:nvSpPr>
        <p:spPr>
          <a:xfrm>
            <a:off x="792839" y="1021080"/>
            <a:ext cx="2510776" cy="2196813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66FD70-4D74-4903-9D1A-1BF0B1BA965E}"/>
              </a:ext>
            </a:extLst>
          </p:cNvPr>
          <p:cNvSpPr txBox="1"/>
          <p:nvPr/>
        </p:nvSpPr>
        <p:spPr>
          <a:xfrm>
            <a:off x="1024404" y="1642433"/>
            <a:ext cx="2004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Half Semester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98F179D-F39A-4685-953E-5EF144BAD18F}"/>
              </a:ext>
            </a:extLst>
          </p:cNvPr>
          <p:cNvGrpSpPr/>
          <p:nvPr/>
        </p:nvGrpSpPr>
        <p:grpSpPr>
          <a:xfrm>
            <a:off x="3115882" y="1931750"/>
            <a:ext cx="375472" cy="375472"/>
            <a:chOff x="5907232" y="2294399"/>
            <a:chExt cx="440402" cy="44040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06B23EB-948F-474D-86D7-A4DD66B12AD2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Freeform 46">
              <a:extLst>
                <a:ext uri="{FF2B5EF4-FFF2-40B4-BE49-F238E27FC236}">
                  <a16:creationId xmlns:a16="http://schemas.microsoft.com/office/drawing/2014/main" id="{EAD1CDA1-6966-4F61-AC06-C60E1C5ECC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6D888EB-BC4B-45E1-B53A-951122DFC560}"/>
              </a:ext>
            </a:extLst>
          </p:cNvPr>
          <p:cNvSpPr/>
          <p:nvPr/>
        </p:nvSpPr>
        <p:spPr>
          <a:xfrm>
            <a:off x="792839" y="3407877"/>
            <a:ext cx="2510776" cy="2196813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900DE0-414D-4FFF-95D3-E47AB2A1486A}"/>
              </a:ext>
            </a:extLst>
          </p:cNvPr>
          <p:cNvSpPr txBox="1"/>
          <p:nvPr/>
        </p:nvSpPr>
        <p:spPr>
          <a:xfrm>
            <a:off x="1024404" y="4029230"/>
            <a:ext cx="2053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Full Semester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FF3F5B-ACB1-4E9C-98E9-16F76E207635}"/>
              </a:ext>
            </a:extLst>
          </p:cNvPr>
          <p:cNvGrpSpPr/>
          <p:nvPr/>
        </p:nvGrpSpPr>
        <p:grpSpPr>
          <a:xfrm>
            <a:off x="3115882" y="4318547"/>
            <a:ext cx="375472" cy="375472"/>
            <a:chOff x="5907232" y="2294399"/>
            <a:chExt cx="440402" cy="44040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712050B-4DAA-488F-A707-0D130363BF04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Freeform 46">
              <a:extLst>
                <a:ext uri="{FF2B5EF4-FFF2-40B4-BE49-F238E27FC236}">
                  <a16:creationId xmlns:a16="http://schemas.microsoft.com/office/drawing/2014/main" id="{83E75BCC-820E-4AA6-BDB6-69327258E3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5063A27-3FEC-41AA-94B7-EDC58792C736}"/>
              </a:ext>
            </a:extLst>
          </p:cNvPr>
          <p:cNvCxnSpPr>
            <a:cxnSpLocks/>
          </p:cNvCxnSpPr>
          <p:nvPr/>
        </p:nvCxnSpPr>
        <p:spPr>
          <a:xfrm>
            <a:off x="3713590" y="3312885"/>
            <a:ext cx="206630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1F791B7-D9BA-41CE-819D-53F05E84CED7}"/>
              </a:ext>
            </a:extLst>
          </p:cNvPr>
          <p:cNvCxnSpPr>
            <a:cxnSpLocks/>
          </p:cNvCxnSpPr>
          <p:nvPr/>
        </p:nvCxnSpPr>
        <p:spPr>
          <a:xfrm>
            <a:off x="6301490" y="3312885"/>
            <a:ext cx="228753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A3C90D-A48D-4C96-9FFC-C24AEE0572A6}"/>
              </a:ext>
            </a:extLst>
          </p:cNvPr>
          <p:cNvCxnSpPr>
            <a:cxnSpLocks/>
          </p:cNvCxnSpPr>
          <p:nvPr/>
        </p:nvCxnSpPr>
        <p:spPr>
          <a:xfrm>
            <a:off x="9000006" y="3312885"/>
            <a:ext cx="228753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22F8F20-C39E-448A-8A71-FF44620D7596}"/>
              </a:ext>
            </a:extLst>
          </p:cNvPr>
          <p:cNvSpPr txBox="1">
            <a:spLocks/>
          </p:cNvSpPr>
          <p:nvPr/>
        </p:nvSpPr>
        <p:spPr>
          <a:xfrm>
            <a:off x="4040576" y="1248927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Basic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DEEE31B-1A62-4E01-A851-4EE642F3068C}"/>
              </a:ext>
            </a:extLst>
          </p:cNvPr>
          <p:cNvSpPr/>
          <p:nvPr/>
        </p:nvSpPr>
        <p:spPr>
          <a:xfrm>
            <a:off x="4359627" y="2759194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FREE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87EEF53-00A6-4C43-BA31-DCEC41610732}"/>
              </a:ext>
            </a:extLst>
          </p:cNvPr>
          <p:cNvGrpSpPr/>
          <p:nvPr/>
        </p:nvGrpSpPr>
        <p:grpSpPr>
          <a:xfrm>
            <a:off x="3815435" y="1667442"/>
            <a:ext cx="1862614" cy="434627"/>
            <a:chOff x="4631581" y="1728402"/>
            <a:chExt cx="1862614" cy="434627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0BCE8028-559F-46C3-86BD-63DEB7CC6915}"/>
                </a:ext>
              </a:extLst>
            </p:cNvPr>
            <p:cNvSpPr/>
            <p:nvPr/>
          </p:nvSpPr>
          <p:spPr>
            <a:xfrm>
              <a:off x="4631581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D37241C-5C21-4680-ADFD-D869A5082DC7}"/>
                </a:ext>
              </a:extLst>
            </p:cNvPr>
            <p:cNvGrpSpPr/>
            <p:nvPr/>
          </p:nvGrpSpPr>
          <p:grpSpPr>
            <a:xfrm>
              <a:off x="4718157" y="1811608"/>
              <a:ext cx="1689463" cy="268215"/>
              <a:chOff x="5128966" y="1821876"/>
              <a:chExt cx="1689463" cy="268215"/>
            </a:xfrm>
          </p:grpSpPr>
          <p:sp>
            <p:nvSpPr>
              <p:cNvPr id="42" name="Freeform 45">
                <a:extLst>
                  <a:ext uri="{FF2B5EF4-FFF2-40B4-BE49-F238E27FC236}">
                    <a16:creationId xmlns:a16="http://schemas.microsoft.com/office/drawing/2014/main" id="{6695E63D-2D20-4A84-A337-A94AD677A9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A31D3F5-A0C0-4640-B7D0-5F0BCE51C9A2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9812159-497B-4A68-8756-15953BF60ED8}"/>
              </a:ext>
            </a:extLst>
          </p:cNvPr>
          <p:cNvGrpSpPr/>
          <p:nvPr/>
        </p:nvGrpSpPr>
        <p:grpSpPr>
          <a:xfrm>
            <a:off x="3815435" y="2185474"/>
            <a:ext cx="1862614" cy="434627"/>
            <a:chOff x="4631581" y="2246434"/>
            <a:chExt cx="1862614" cy="43462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D378FF30-AC63-4ECB-87DF-BF32BF4649EE}"/>
                </a:ext>
              </a:extLst>
            </p:cNvPr>
            <p:cNvSpPr/>
            <p:nvPr/>
          </p:nvSpPr>
          <p:spPr>
            <a:xfrm>
              <a:off x="4631581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04720CD-533F-43B7-B34B-12820A43E487}"/>
                </a:ext>
              </a:extLst>
            </p:cNvPr>
            <p:cNvGrpSpPr/>
            <p:nvPr/>
          </p:nvGrpSpPr>
          <p:grpSpPr>
            <a:xfrm>
              <a:off x="4718157" y="2329640"/>
              <a:ext cx="1689463" cy="268215"/>
              <a:chOff x="5128966" y="1821876"/>
              <a:chExt cx="1689463" cy="268215"/>
            </a:xfrm>
          </p:grpSpPr>
          <p:sp>
            <p:nvSpPr>
              <p:cNvPr id="47" name="Freeform 45">
                <a:extLst>
                  <a:ext uri="{FF2B5EF4-FFF2-40B4-BE49-F238E27FC236}">
                    <a16:creationId xmlns:a16="http://schemas.microsoft.com/office/drawing/2014/main" id="{A642730D-C17D-41C9-BC2A-4A89A8B24A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18362CE-5067-4A53-B74D-730E8CD2AA8D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DBA081A2-A4D1-4B3C-9DCA-EF9E85EA80A4}"/>
              </a:ext>
            </a:extLst>
          </p:cNvPr>
          <p:cNvSpPr txBox="1">
            <a:spLocks/>
          </p:cNvSpPr>
          <p:nvPr/>
        </p:nvSpPr>
        <p:spPr>
          <a:xfrm>
            <a:off x="6495814" y="1248927"/>
            <a:ext cx="1898886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Professional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A44E284-528E-4601-BC74-AC4DA83087E7}"/>
              </a:ext>
            </a:extLst>
          </p:cNvPr>
          <p:cNvSpPr/>
          <p:nvPr/>
        </p:nvSpPr>
        <p:spPr>
          <a:xfrm>
            <a:off x="7058142" y="2759194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$500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B2E2842-F1B6-40BD-AC01-29C8960BC29E}"/>
              </a:ext>
            </a:extLst>
          </p:cNvPr>
          <p:cNvGrpSpPr/>
          <p:nvPr/>
        </p:nvGrpSpPr>
        <p:grpSpPr>
          <a:xfrm>
            <a:off x="6513950" y="1667442"/>
            <a:ext cx="1862614" cy="434627"/>
            <a:chOff x="6897814" y="1728402"/>
            <a:chExt cx="1862614" cy="434627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9478E58-B60A-44D3-8886-8E230E41E3B9}"/>
                </a:ext>
              </a:extLst>
            </p:cNvPr>
            <p:cNvSpPr/>
            <p:nvPr/>
          </p:nvSpPr>
          <p:spPr>
            <a:xfrm>
              <a:off x="6897814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CAACED2-90F8-4F21-8144-271F4ECB3481}"/>
                </a:ext>
              </a:extLst>
            </p:cNvPr>
            <p:cNvGrpSpPr/>
            <p:nvPr/>
          </p:nvGrpSpPr>
          <p:grpSpPr>
            <a:xfrm>
              <a:off x="6984390" y="1811608"/>
              <a:ext cx="1689463" cy="268215"/>
              <a:chOff x="5128966" y="1821876"/>
              <a:chExt cx="1689463" cy="268215"/>
            </a:xfrm>
          </p:grpSpPr>
          <p:sp>
            <p:nvSpPr>
              <p:cNvPr id="54" name="Freeform 45">
                <a:extLst>
                  <a:ext uri="{FF2B5EF4-FFF2-40B4-BE49-F238E27FC236}">
                    <a16:creationId xmlns:a16="http://schemas.microsoft.com/office/drawing/2014/main" id="{D9ED3844-254F-46F8-8902-1E1018F457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A141AC5-2423-45A1-9E90-F522EACD1EC7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EBB34F1-75CA-45D0-8738-97665451F881}"/>
              </a:ext>
            </a:extLst>
          </p:cNvPr>
          <p:cNvGrpSpPr/>
          <p:nvPr/>
        </p:nvGrpSpPr>
        <p:grpSpPr>
          <a:xfrm>
            <a:off x="6513950" y="2185474"/>
            <a:ext cx="1862614" cy="434627"/>
            <a:chOff x="6897814" y="2246434"/>
            <a:chExt cx="1862614" cy="434627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FA13BA04-FF15-4DF0-8C54-408BCA2D09FB}"/>
                </a:ext>
              </a:extLst>
            </p:cNvPr>
            <p:cNvSpPr/>
            <p:nvPr/>
          </p:nvSpPr>
          <p:spPr>
            <a:xfrm>
              <a:off x="6897814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06230A2-ECCD-4154-8923-D18266AAC083}"/>
                </a:ext>
              </a:extLst>
            </p:cNvPr>
            <p:cNvGrpSpPr/>
            <p:nvPr/>
          </p:nvGrpSpPr>
          <p:grpSpPr>
            <a:xfrm>
              <a:off x="6984390" y="2329640"/>
              <a:ext cx="1689463" cy="268215"/>
              <a:chOff x="5128966" y="1821876"/>
              <a:chExt cx="1689463" cy="268215"/>
            </a:xfrm>
          </p:grpSpPr>
          <p:sp>
            <p:nvSpPr>
              <p:cNvPr id="59" name="Freeform 45">
                <a:extLst>
                  <a:ext uri="{FF2B5EF4-FFF2-40B4-BE49-F238E27FC236}">
                    <a16:creationId xmlns:a16="http://schemas.microsoft.com/office/drawing/2014/main" id="{8B087427-AB69-46DC-AD46-B440CDDA88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7FD383D-84BE-41F1-98FA-B698A5E65A7A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FD4DDD73-A58C-4A42-8DAF-9EE87A152BA5}"/>
              </a:ext>
            </a:extLst>
          </p:cNvPr>
          <p:cNvSpPr txBox="1">
            <a:spLocks/>
          </p:cNvSpPr>
          <p:nvPr/>
        </p:nvSpPr>
        <p:spPr>
          <a:xfrm>
            <a:off x="9437607" y="1248927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Premium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B7453A88-3D10-4C7C-B8B4-74C3685A9844}"/>
              </a:ext>
            </a:extLst>
          </p:cNvPr>
          <p:cNvSpPr/>
          <p:nvPr/>
        </p:nvSpPr>
        <p:spPr>
          <a:xfrm>
            <a:off x="9756658" y="2759194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$700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013E087-3BC3-4B70-B316-AE3C1471F46E}"/>
              </a:ext>
            </a:extLst>
          </p:cNvPr>
          <p:cNvGrpSpPr/>
          <p:nvPr/>
        </p:nvGrpSpPr>
        <p:grpSpPr>
          <a:xfrm>
            <a:off x="9212466" y="1667442"/>
            <a:ext cx="1862614" cy="434627"/>
            <a:chOff x="9164046" y="1728402"/>
            <a:chExt cx="1862614" cy="434627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DB648A29-F884-4E20-ADC9-7CB0D6757BFF}"/>
                </a:ext>
              </a:extLst>
            </p:cNvPr>
            <p:cNvSpPr/>
            <p:nvPr/>
          </p:nvSpPr>
          <p:spPr>
            <a:xfrm>
              <a:off x="9164046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E09F1F0-5216-40F5-9B3D-63B4BC499B22}"/>
                </a:ext>
              </a:extLst>
            </p:cNvPr>
            <p:cNvGrpSpPr/>
            <p:nvPr/>
          </p:nvGrpSpPr>
          <p:grpSpPr>
            <a:xfrm>
              <a:off x="9250622" y="1811608"/>
              <a:ext cx="1689463" cy="268215"/>
              <a:chOff x="5128966" y="1821876"/>
              <a:chExt cx="1689463" cy="268215"/>
            </a:xfrm>
          </p:grpSpPr>
          <p:sp>
            <p:nvSpPr>
              <p:cNvPr id="66" name="Freeform 45">
                <a:extLst>
                  <a:ext uri="{FF2B5EF4-FFF2-40B4-BE49-F238E27FC236}">
                    <a16:creationId xmlns:a16="http://schemas.microsoft.com/office/drawing/2014/main" id="{5FFAE5F5-E460-4082-808F-2FBA6E550D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D082E880-4F46-4F82-B2F6-1A9A3A72E67E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CAC4E9-5B58-47DD-84FF-49E48DCEC317}"/>
              </a:ext>
            </a:extLst>
          </p:cNvPr>
          <p:cNvGrpSpPr/>
          <p:nvPr/>
        </p:nvGrpSpPr>
        <p:grpSpPr>
          <a:xfrm>
            <a:off x="9212466" y="2185474"/>
            <a:ext cx="1862614" cy="434627"/>
            <a:chOff x="9164046" y="2246434"/>
            <a:chExt cx="1862614" cy="434627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6494C460-1FCD-44F8-8614-17C5781D5CD7}"/>
                </a:ext>
              </a:extLst>
            </p:cNvPr>
            <p:cNvSpPr/>
            <p:nvPr/>
          </p:nvSpPr>
          <p:spPr>
            <a:xfrm>
              <a:off x="9164046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B9987B1-5D0A-48D9-ADA3-FED6F21C4A4A}"/>
                </a:ext>
              </a:extLst>
            </p:cNvPr>
            <p:cNvGrpSpPr/>
            <p:nvPr/>
          </p:nvGrpSpPr>
          <p:grpSpPr>
            <a:xfrm>
              <a:off x="9250622" y="2329640"/>
              <a:ext cx="1689463" cy="268215"/>
              <a:chOff x="5128966" y="1821876"/>
              <a:chExt cx="1689463" cy="268215"/>
            </a:xfrm>
          </p:grpSpPr>
          <p:sp>
            <p:nvSpPr>
              <p:cNvPr id="71" name="Freeform 45">
                <a:extLst>
                  <a:ext uri="{FF2B5EF4-FFF2-40B4-BE49-F238E27FC236}">
                    <a16:creationId xmlns:a16="http://schemas.microsoft.com/office/drawing/2014/main" id="{84F4CD8B-9F3C-4BEB-87C6-FC4E202CDE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8B4D99DE-8282-4FB0-A618-0B8B20DFECC5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E7D0DBDE-C5C4-4696-B821-E7FC5D492511}"/>
              </a:ext>
            </a:extLst>
          </p:cNvPr>
          <p:cNvSpPr txBox="1">
            <a:spLocks/>
          </p:cNvSpPr>
          <p:nvPr/>
        </p:nvSpPr>
        <p:spPr>
          <a:xfrm>
            <a:off x="4040576" y="3575595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Basic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418C7706-D143-42A6-9051-16064FDE1ADD}"/>
              </a:ext>
            </a:extLst>
          </p:cNvPr>
          <p:cNvSpPr/>
          <p:nvPr/>
        </p:nvSpPr>
        <p:spPr>
          <a:xfrm>
            <a:off x="4359627" y="5085862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FREE</a:t>
            </a:r>
            <a:endParaRPr lang="id-ID" sz="1100" dirty="0">
              <a:latin typeface="Inter" panose="020B0502030000000004" pitchFamily="34" charset="0"/>
            </a:endParaRPr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3682F0D3-7119-482C-A315-1234EFE6CAC9}"/>
              </a:ext>
            </a:extLst>
          </p:cNvPr>
          <p:cNvSpPr txBox="1">
            <a:spLocks/>
          </p:cNvSpPr>
          <p:nvPr/>
        </p:nvSpPr>
        <p:spPr>
          <a:xfrm>
            <a:off x="6508514" y="3575595"/>
            <a:ext cx="1873486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Professional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45EB7EB9-597C-4149-994C-0310019CBF45}"/>
              </a:ext>
            </a:extLst>
          </p:cNvPr>
          <p:cNvSpPr/>
          <p:nvPr/>
        </p:nvSpPr>
        <p:spPr>
          <a:xfrm>
            <a:off x="7058142" y="5085862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$1000</a:t>
            </a:r>
            <a:endParaRPr lang="id-ID" sz="1100" dirty="0">
              <a:latin typeface="Inter" panose="020B0502030000000004" pitchFamily="34" charset="0"/>
            </a:endParaRPr>
          </a:p>
        </p:txBody>
      </p: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A9E11E3E-2770-410C-A3E8-AA0C06BB5503}"/>
              </a:ext>
            </a:extLst>
          </p:cNvPr>
          <p:cNvSpPr txBox="1">
            <a:spLocks/>
          </p:cNvSpPr>
          <p:nvPr/>
        </p:nvSpPr>
        <p:spPr>
          <a:xfrm>
            <a:off x="9437607" y="3575595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Premium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49219A0B-D195-43FD-9F69-E5BF8670C4D9}"/>
              </a:ext>
            </a:extLst>
          </p:cNvPr>
          <p:cNvSpPr/>
          <p:nvPr/>
        </p:nvSpPr>
        <p:spPr>
          <a:xfrm>
            <a:off x="9756658" y="5085862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$1500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6657D3C-2B2A-4C74-9F84-7BA63C9A1E7B}"/>
              </a:ext>
            </a:extLst>
          </p:cNvPr>
          <p:cNvGrpSpPr/>
          <p:nvPr/>
        </p:nvGrpSpPr>
        <p:grpSpPr>
          <a:xfrm>
            <a:off x="3815435" y="3994110"/>
            <a:ext cx="1862614" cy="434627"/>
            <a:chOff x="4631581" y="1728402"/>
            <a:chExt cx="1862614" cy="434627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410A9B74-F13D-44DB-B991-3EE1AB08CDED}"/>
                </a:ext>
              </a:extLst>
            </p:cNvPr>
            <p:cNvSpPr/>
            <p:nvPr/>
          </p:nvSpPr>
          <p:spPr>
            <a:xfrm>
              <a:off x="4631581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394A0616-AE25-463E-A1D2-3D3DDEE599FB}"/>
                </a:ext>
              </a:extLst>
            </p:cNvPr>
            <p:cNvGrpSpPr/>
            <p:nvPr/>
          </p:nvGrpSpPr>
          <p:grpSpPr>
            <a:xfrm>
              <a:off x="4718157" y="1811608"/>
              <a:ext cx="1689463" cy="268215"/>
              <a:chOff x="5128966" y="1821876"/>
              <a:chExt cx="1689463" cy="268215"/>
            </a:xfrm>
          </p:grpSpPr>
          <p:sp>
            <p:nvSpPr>
              <p:cNvPr id="80" name="Freeform 45">
                <a:extLst>
                  <a:ext uri="{FF2B5EF4-FFF2-40B4-BE49-F238E27FC236}">
                    <a16:creationId xmlns:a16="http://schemas.microsoft.com/office/drawing/2014/main" id="{59950902-0964-452F-988D-8911DCC30A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A0B98DCB-3841-4D5F-A428-2D1BE120DC03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5D04EB5-D0B1-4EA8-959E-C2070D1D1F98}"/>
              </a:ext>
            </a:extLst>
          </p:cNvPr>
          <p:cNvGrpSpPr/>
          <p:nvPr/>
        </p:nvGrpSpPr>
        <p:grpSpPr>
          <a:xfrm>
            <a:off x="3815435" y="4512142"/>
            <a:ext cx="1862614" cy="434627"/>
            <a:chOff x="4631581" y="2246434"/>
            <a:chExt cx="1862614" cy="434627"/>
          </a:xfrm>
        </p:grpSpPr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00433442-22C4-4550-AA96-F4DEC08ADE68}"/>
                </a:ext>
              </a:extLst>
            </p:cNvPr>
            <p:cNvSpPr/>
            <p:nvPr/>
          </p:nvSpPr>
          <p:spPr>
            <a:xfrm>
              <a:off x="4631581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37E7216-6F06-41DE-8554-75E83D0A7AA3}"/>
                </a:ext>
              </a:extLst>
            </p:cNvPr>
            <p:cNvGrpSpPr/>
            <p:nvPr/>
          </p:nvGrpSpPr>
          <p:grpSpPr>
            <a:xfrm>
              <a:off x="4718157" y="2329640"/>
              <a:ext cx="1689463" cy="268215"/>
              <a:chOff x="5128966" y="1821876"/>
              <a:chExt cx="1689463" cy="268215"/>
            </a:xfrm>
          </p:grpSpPr>
          <p:sp>
            <p:nvSpPr>
              <p:cNvPr id="85" name="Freeform 45">
                <a:extLst>
                  <a:ext uri="{FF2B5EF4-FFF2-40B4-BE49-F238E27FC236}">
                    <a16:creationId xmlns:a16="http://schemas.microsoft.com/office/drawing/2014/main" id="{2F19A760-5ED6-4DA9-8503-2756E6829A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83D7B8F-7970-4C88-A66D-DFA417C2E923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46798BF-B27D-4B02-9B54-489C9460DE42}"/>
              </a:ext>
            </a:extLst>
          </p:cNvPr>
          <p:cNvGrpSpPr/>
          <p:nvPr/>
        </p:nvGrpSpPr>
        <p:grpSpPr>
          <a:xfrm>
            <a:off x="6513950" y="3994110"/>
            <a:ext cx="1862614" cy="434627"/>
            <a:chOff x="6897814" y="1728402"/>
            <a:chExt cx="1862614" cy="434627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BB48C2AA-7459-4ED3-8B54-1AC63A006E77}"/>
                </a:ext>
              </a:extLst>
            </p:cNvPr>
            <p:cNvSpPr/>
            <p:nvPr/>
          </p:nvSpPr>
          <p:spPr>
            <a:xfrm>
              <a:off x="6897814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55382D6-C498-41AC-B521-D84539F5BB4D}"/>
                </a:ext>
              </a:extLst>
            </p:cNvPr>
            <p:cNvGrpSpPr/>
            <p:nvPr/>
          </p:nvGrpSpPr>
          <p:grpSpPr>
            <a:xfrm>
              <a:off x="6984390" y="1811608"/>
              <a:ext cx="1689463" cy="268215"/>
              <a:chOff x="5128966" y="1821876"/>
              <a:chExt cx="1689463" cy="268215"/>
            </a:xfrm>
          </p:grpSpPr>
          <p:sp>
            <p:nvSpPr>
              <p:cNvPr id="92" name="Freeform 45">
                <a:extLst>
                  <a:ext uri="{FF2B5EF4-FFF2-40B4-BE49-F238E27FC236}">
                    <a16:creationId xmlns:a16="http://schemas.microsoft.com/office/drawing/2014/main" id="{A701BEBB-9C20-42CB-BFA4-46FAF6B550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6169F3CE-5CA2-4E1C-A385-22EBAD04B2EA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ABBAF7C-F95E-415B-8D02-BD83F2648DAB}"/>
              </a:ext>
            </a:extLst>
          </p:cNvPr>
          <p:cNvGrpSpPr/>
          <p:nvPr/>
        </p:nvGrpSpPr>
        <p:grpSpPr>
          <a:xfrm>
            <a:off x="6513950" y="4512142"/>
            <a:ext cx="1862614" cy="434627"/>
            <a:chOff x="6897814" y="2246434"/>
            <a:chExt cx="1862614" cy="434627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23F431F6-D6A3-489D-8F01-925B0B9CE22C}"/>
                </a:ext>
              </a:extLst>
            </p:cNvPr>
            <p:cNvSpPr/>
            <p:nvPr/>
          </p:nvSpPr>
          <p:spPr>
            <a:xfrm>
              <a:off x="6897814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C3A43260-0B35-4C6A-95E0-E4EC4306E757}"/>
                </a:ext>
              </a:extLst>
            </p:cNvPr>
            <p:cNvGrpSpPr/>
            <p:nvPr/>
          </p:nvGrpSpPr>
          <p:grpSpPr>
            <a:xfrm>
              <a:off x="6984390" y="2329640"/>
              <a:ext cx="1689463" cy="268215"/>
              <a:chOff x="5128966" y="1821876"/>
              <a:chExt cx="1689463" cy="268215"/>
            </a:xfrm>
          </p:grpSpPr>
          <p:sp>
            <p:nvSpPr>
              <p:cNvPr id="97" name="Freeform 45">
                <a:extLst>
                  <a:ext uri="{FF2B5EF4-FFF2-40B4-BE49-F238E27FC236}">
                    <a16:creationId xmlns:a16="http://schemas.microsoft.com/office/drawing/2014/main" id="{E72D9B8B-F19F-4318-A883-0D7CBC40F8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5A3F8CBF-D1A6-4A0B-B85A-A7E4B79ECC0B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8C2F439-167D-473C-A2CB-0645497A2405}"/>
              </a:ext>
            </a:extLst>
          </p:cNvPr>
          <p:cNvGrpSpPr/>
          <p:nvPr/>
        </p:nvGrpSpPr>
        <p:grpSpPr>
          <a:xfrm>
            <a:off x="9212466" y="3994110"/>
            <a:ext cx="1862614" cy="434627"/>
            <a:chOff x="9164046" y="1728402"/>
            <a:chExt cx="1862614" cy="434627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8330F683-D397-42A6-9DC2-2A9A848698E0}"/>
                </a:ext>
              </a:extLst>
            </p:cNvPr>
            <p:cNvSpPr/>
            <p:nvPr/>
          </p:nvSpPr>
          <p:spPr>
            <a:xfrm>
              <a:off x="9164046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B9001477-9971-4E05-B95B-D2BE540F380F}"/>
                </a:ext>
              </a:extLst>
            </p:cNvPr>
            <p:cNvGrpSpPr/>
            <p:nvPr/>
          </p:nvGrpSpPr>
          <p:grpSpPr>
            <a:xfrm>
              <a:off x="9250622" y="1811608"/>
              <a:ext cx="1689463" cy="268215"/>
              <a:chOff x="5128966" y="1821876"/>
              <a:chExt cx="1689463" cy="268215"/>
            </a:xfrm>
          </p:grpSpPr>
          <p:sp>
            <p:nvSpPr>
              <p:cNvPr id="104" name="Freeform 45">
                <a:extLst>
                  <a:ext uri="{FF2B5EF4-FFF2-40B4-BE49-F238E27FC236}">
                    <a16:creationId xmlns:a16="http://schemas.microsoft.com/office/drawing/2014/main" id="{6CE06003-D97B-43A9-9F20-24933B64F4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8AD7F6D9-98E6-45C6-8FC5-9DD214519138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D0A2FC2-A496-42A8-BD5E-831E1CC336D3}"/>
              </a:ext>
            </a:extLst>
          </p:cNvPr>
          <p:cNvGrpSpPr/>
          <p:nvPr/>
        </p:nvGrpSpPr>
        <p:grpSpPr>
          <a:xfrm>
            <a:off x="9212466" y="4512142"/>
            <a:ext cx="1862614" cy="434627"/>
            <a:chOff x="9164046" y="2246434"/>
            <a:chExt cx="1862614" cy="434627"/>
          </a:xfrm>
        </p:grpSpPr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4AB3F916-897A-4678-818B-F1B0DB80387C}"/>
                </a:ext>
              </a:extLst>
            </p:cNvPr>
            <p:cNvSpPr/>
            <p:nvPr/>
          </p:nvSpPr>
          <p:spPr>
            <a:xfrm>
              <a:off x="9164046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7B8C040-5CE5-43EF-862F-51A15C12C9C5}"/>
                </a:ext>
              </a:extLst>
            </p:cNvPr>
            <p:cNvGrpSpPr/>
            <p:nvPr/>
          </p:nvGrpSpPr>
          <p:grpSpPr>
            <a:xfrm>
              <a:off x="9250622" y="2329640"/>
              <a:ext cx="1689463" cy="268215"/>
              <a:chOff x="5128966" y="1821876"/>
              <a:chExt cx="1689463" cy="268215"/>
            </a:xfrm>
          </p:grpSpPr>
          <p:sp>
            <p:nvSpPr>
              <p:cNvPr id="109" name="Freeform 45">
                <a:extLst>
                  <a:ext uri="{FF2B5EF4-FFF2-40B4-BE49-F238E27FC236}">
                    <a16:creationId xmlns:a16="http://schemas.microsoft.com/office/drawing/2014/main" id="{2CBD544C-359F-4064-9CAB-8325ACE676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78E8FE4D-5BB5-4FC1-9B1D-016F0E7215A1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946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 animBg="1"/>
          <p:bldP spid="13" grpId="0"/>
          <p:bldP spid="22" grpId="0" animBg="1"/>
          <p:bldP spid="23" grpId="0"/>
          <p:bldP spid="37" grpId="0"/>
          <p:bldP spid="38" grpId="0" animBg="1"/>
          <p:bldP spid="49" grpId="0"/>
          <p:bldP spid="50" grpId="0" animBg="1"/>
          <p:bldP spid="61" grpId="0"/>
          <p:bldP spid="62" grpId="0" animBg="1"/>
          <p:bldP spid="75" grpId="0"/>
          <p:bldP spid="76" grpId="0" animBg="1"/>
          <p:bldP spid="87" grpId="0"/>
          <p:bldP spid="88" grpId="0" animBg="1"/>
          <p:bldP spid="99" grpId="0"/>
          <p:bldP spid="10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 animBg="1"/>
          <p:bldP spid="13" grpId="0"/>
          <p:bldP spid="22" grpId="0" animBg="1"/>
          <p:bldP spid="23" grpId="0"/>
          <p:bldP spid="37" grpId="0"/>
          <p:bldP spid="38" grpId="0" animBg="1"/>
          <p:bldP spid="49" grpId="0"/>
          <p:bldP spid="50" grpId="0" animBg="1"/>
          <p:bldP spid="61" grpId="0"/>
          <p:bldP spid="62" grpId="0" animBg="1"/>
          <p:bldP spid="75" grpId="0"/>
          <p:bldP spid="76" grpId="0" animBg="1"/>
          <p:bldP spid="87" grpId="0"/>
          <p:bldP spid="88" grpId="0" animBg="1"/>
          <p:bldP spid="99" grpId="0"/>
          <p:bldP spid="10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4F873EB-D001-4D3D-A67F-6E3916DC0DA4}"/>
              </a:ext>
            </a:extLst>
          </p:cNvPr>
          <p:cNvSpPr/>
          <p:nvPr/>
        </p:nvSpPr>
        <p:spPr>
          <a:xfrm>
            <a:off x="870401" y="722178"/>
            <a:ext cx="2375798" cy="2998860"/>
          </a:xfrm>
          <a:prstGeom prst="roundRect">
            <a:avLst>
              <a:gd name="adj" fmla="val 2033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lumMod val="75000"/>
                  <a:alpha val="9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A80732-BFFF-45D4-BA12-E60E9DC1B2E0}"/>
              </a:ext>
            </a:extLst>
          </p:cNvPr>
          <p:cNvGrpSpPr/>
          <p:nvPr/>
        </p:nvGrpSpPr>
        <p:grpSpPr>
          <a:xfrm>
            <a:off x="1204876" y="1607286"/>
            <a:ext cx="1706847" cy="1228645"/>
            <a:chOff x="739851" y="136699"/>
            <a:chExt cx="1706847" cy="122864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313472-7124-4406-B340-7BF5CF6C0A57}"/>
                </a:ext>
              </a:extLst>
            </p:cNvPr>
            <p:cNvSpPr/>
            <p:nvPr/>
          </p:nvSpPr>
          <p:spPr>
            <a:xfrm>
              <a:off x="739851" y="136699"/>
              <a:ext cx="145538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Education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B4FF963-DEDA-4A71-9DB6-17775D30848A}"/>
                </a:ext>
              </a:extLst>
            </p:cNvPr>
            <p:cNvSpPr txBox="1"/>
            <p:nvPr/>
          </p:nvSpPr>
          <p:spPr>
            <a:xfrm>
              <a:off x="739851" y="411237"/>
              <a:ext cx="17068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Capture Campus</a:t>
              </a:r>
              <a:endParaRPr lang="id-ID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68C1487-D92C-4076-A943-D972BDCD2ED4}"/>
              </a:ext>
            </a:extLst>
          </p:cNvPr>
          <p:cNvGrpSpPr/>
          <p:nvPr/>
        </p:nvGrpSpPr>
        <p:grpSpPr>
          <a:xfrm>
            <a:off x="6438900" y="3215046"/>
            <a:ext cx="4628563" cy="1973464"/>
            <a:chOff x="621557" y="2523717"/>
            <a:chExt cx="4628563" cy="19734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58FD720-443D-40AA-AB01-53E156C099E0}"/>
                </a:ext>
              </a:extLst>
            </p:cNvPr>
            <p:cNvSpPr/>
            <p:nvPr/>
          </p:nvSpPr>
          <p:spPr>
            <a:xfrm>
              <a:off x="621557" y="3075253"/>
              <a:ext cx="4471896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322D1A-1B5A-49BA-A101-8439BEB54104}"/>
                </a:ext>
              </a:extLst>
            </p:cNvPr>
            <p:cNvSpPr/>
            <p:nvPr/>
          </p:nvSpPr>
          <p:spPr>
            <a:xfrm>
              <a:off x="621558" y="2523717"/>
              <a:ext cx="462856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When, while the lovely valley teems with around me, and the meridian</a:t>
              </a:r>
              <a:endPara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C23D64-7111-429C-B0C3-19D344F64B23}"/>
              </a:ext>
            </a:extLst>
          </p:cNvPr>
          <p:cNvGrpSpPr/>
          <p:nvPr/>
        </p:nvGrpSpPr>
        <p:grpSpPr>
          <a:xfrm>
            <a:off x="6438901" y="1314547"/>
            <a:ext cx="4268027" cy="1544936"/>
            <a:chOff x="739851" y="136699"/>
            <a:chExt cx="4268027" cy="154493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8AA768-E7CF-433E-BEF1-D4F38205737D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552865C2-72E1-4601-A93E-D0B423225D14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618282-BC42-4381-AFD9-954EC8E6B659}"/>
                </a:ext>
              </a:extLst>
            </p:cNvPr>
            <p:cNvSpPr txBox="1"/>
            <p:nvPr/>
          </p:nvSpPr>
          <p:spPr>
            <a:xfrm>
              <a:off x="739852" y="411237"/>
              <a:ext cx="42680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Introduction Our Campus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66417-0B7D-4A25-AC30-61F0E9DE86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9498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991EFE8-2FE6-41CE-887D-E064331ED948}"/>
              </a:ext>
            </a:extLst>
          </p:cNvPr>
          <p:cNvSpPr/>
          <p:nvPr/>
        </p:nvSpPr>
        <p:spPr>
          <a:xfrm>
            <a:off x="3638416" y="3378932"/>
            <a:ext cx="7632416" cy="2316264"/>
          </a:xfrm>
          <a:prstGeom prst="roundRect">
            <a:avLst>
              <a:gd name="adj" fmla="val 4445"/>
            </a:avLst>
          </a:prstGeom>
          <a:solidFill>
            <a:schemeClr val="bg1"/>
          </a:solidFill>
          <a:ln>
            <a:noFill/>
          </a:ln>
          <a:effectLst>
            <a:outerShdw blurRad="1270000" dist="812800" dir="5400000" sx="74000" sy="74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C79943D-B42A-4591-84F0-B3964BE02A0D}"/>
              </a:ext>
            </a:extLst>
          </p:cNvPr>
          <p:cNvSpPr/>
          <p:nvPr/>
        </p:nvSpPr>
        <p:spPr>
          <a:xfrm>
            <a:off x="3638416" y="808387"/>
            <a:ext cx="7632416" cy="2316264"/>
          </a:xfrm>
          <a:prstGeom prst="roundRect">
            <a:avLst>
              <a:gd name="adj" fmla="val 4445"/>
            </a:avLst>
          </a:prstGeom>
          <a:solidFill>
            <a:schemeClr val="bg1"/>
          </a:solidFill>
          <a:ln>
            <a:noFill/>
          </a:ln>
          <a:effectLst>
            <a:outerShdw blurRad="1270000" dist="812800" dir="5400000" sx="74000" sy="74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A558F95C-0BA1-43E0-98AA-E87E5EDC8B66}"/>
              </a:ext>
            </a:extLst>
          </p:cNvPr>
          <p:cNvSpPr>
            <a:spLocks/>
          </p:cNvSpPr>
          <p:nvPr/>
        </p:nvSpPr>
        <p:spPr bwMode="auto">
          <a:xfrm>
            <a:off x="4480120" y="2609697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B38BE61-5EDE-41E7-9C9B-9292A6DA8286}"/>
              </a:ext>
            </a:extLst>
          </p:cNvPr>
          <p:cNvGrpSpPr/>
          <p:nvPr/>
        </p:nvGrpSpPr>
        <p:grpSpPr>
          <a:xfrm>
            <a:off x="4233978" y="2017942"/>
            <a:ext cx="1680020" cy="576367"/>
            <a:chOff x="1342103" y="2248540"/>
            <a:chExt cx="1680020" cy="5763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0F2C28-5D1F-433E-ACD3-31F732F7E3B6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Jeremy Carton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F4742DD-3259-43CE-9972-3F06035F4ADB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2" name="Rectangle 9">
            <a:extLst>
              <a:ext uri="{FF2B5EF4-FFF2-40B4-BE49-F238E27FC236}">
                <a16:creationId xmlns:a16="http://schemas.microsoft.com/office/drawing/2014/main" id="{B47BB32F-72D6-498A-8B3D-3169FAE12A1E}"/>
              </a:ext>
            </a:extLst>
          </p:cNvPr>
          <p:cNvSpPr>
            <a:spLocks/>
          </p:cNvSpPr>
          <p:nvPr/>
        </p:nvSpPr>
        <p:spPr bwMode="auto">
          <a:xfrm>
            <a:off x="4480120" y="5195780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1CCF4E-DCC4-4CDA-B662-5BE16A8D7EB6}"/>
              </a:ext>
            </a:extLst>
          </p:cNvPr>
          <p:cNvGrpSpPr/>
          <p:nvPr/>
        </p:nvGrpSpPr>
        <p:grpSpPr>
          <a:xfrm>
            <a:off x="4233978" y="4606046"/>
            <a:ext cx="1680020" cy="576367"/>
            <a:chOff x="1342103" y="2248540"/>
            <a:chExt cx="1680020" cy="57636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F65A35-0806-4C61-8946-E711C3B79455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Christina Doe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C298C0-CCCC-4A74-8589-E9ED2452A591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9E2D960-6874-4203-8255-FC8A17A8B686}"/>
              </a:ext>
            </a:extLst>
          </p:cNvPr>
          <p:cNvGrpSpPr/>
          <p:nvPr/>
        </p:nvGrpSpPr>
        <p:grpSpPr>
          <a:xfrm>
            <a:off x="6614614" y="2017942"/>
            <a:ext cx="1680020" cy="576367"/>
            <a:chOff x="1342103" y="2248540"/>
            <a:chExt cx="1680020" cy="57636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0F6B46-9A3F-410D-B5A3-2ADC5EEB674F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Merry Asa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3962FF0-69A6-4AC0-BEBB-F60D58E8705D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28" name="Rectangle 9">
            <a:extLst>
              <a:ext uri="{FF2B5EF4-FFF2-40B4-BE49-F238E27FC236}">
                <a16:creationId xmlns:a16="http://schemas.microsoft.com/office/drawing/2014/main" id="{5A1C6379-CFC0-4043-9D34-F10D53F209B2}"/>
              </a:ext>
            </a:extLst>
          </p:cNvPr>
          <p:cNvSpPr>
            <a:spLocks/>
          </p:cNvSpPr>
          <p:nvPr/>
        </p:nvSpPr>
        <p:spPr bwMode="auto">
          <a:xfrm>
            <a:off x="6872311" y="2609697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B3C5C4-91F8-49BF-B294-5518B5F8EB6A}"/>
              </a:ext>
            </a:extLst>
          </p:cNvPr>
          <p:cNvGrpSpPr/>
          <p:nvPr/>
        </p:nvGrpSpPr>
        <p:grpSpPr>
          <a:xfrm>
            <a:off x="6614614" y="4606046"/>
            <a:ext cx="1680020" cy="576367"/>
            <a:chOff x="1342103" y="2248540"/>
            <a:chExt cx="1680020" cy="57636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5DED039-5A32-48CE-89C4-6E2EADB209FC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Mellie Olivia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1E8E2E3-0068-43BD-9C0C-B52843F52632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30" name="Rectangle 9">
            <a:extLst>
              <a:ext uri="{FF2B5EF4-FFF2-40B4-BE49-F238E27FC236}">
                <a16:creationId xmlns:a16="http://schemas.microsoft.com/office/drawing/2014/main" id="{55CA1046-42CE-492C-B8DF-39D34A2005FE}"/>
              </a:ext>
            </a:extLst>
          </p:cNvPr>
          <p:cNvSpPr>
            <a:spLocks/>
          </p:cNvSpPr>
          <p:nvPr/>
        </p:nvSpPr>
        <p:spPr bwMode="auto">
          <a:xfrm>
            <a:off x="6872311" y="5195780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8CABFA-7B3B-4E4B-970F-B142F2944EFE}"/>
              </a:ext>
            </a:extLst>
          </p:cNvPr>
          <p:cNvGrpSpPr/>
          <p:nvPr/>
        </p:nvGrpSpPr>
        <p:grpSpPr>
          <a:xfrm>
            <a:off x="8995250" y="2017942"/>
            <a:ext cx="1680020" cy="576367"/>
            <a:chOff x="1342103" y="2248540"/>
            <a:chExt cx="1680020" cy="57636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1619A79-23C3-4296-B335-7FA454C7974F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Lionel Wiz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2F5D60F-F9D1-4437-857A-BF9E638FEEE0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29" name="Rectangle 9">
            <a:extLst>
              <a:ext uri="{FF2B5EF4-FFF2-40B4-BE49-F238E27FC236}">
                <a16:creationId xmlns:a16="http://schemas.microsoft.com/office/drawing/2014/main" id="{D65DFDEA-1C42-459B-A995-F3185E127508}"/>
              </a:ext>
            </a:extLst>
          </p:cNvPr>
          <p:cNvSpPr>
            <a:spLocks/>
          </p:cNvSpPr>
          <p:nvPr/>
        </p:nvSpPr>
        <p:spPr bwMode="auto">
          <a:xfrm>
            <a:off x="9252058" y="2609697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13293FE-3926-4A9B-94F6-C32A89B673FC}"/>
              </a:ext>
            </a:extLst>
          </p:cNvPr>
          <p:cNvGrpSpPr/>
          <p:nvPr/>
        </p:nvGrpSpPr>
        <p:grpSpPr>
          <a:xfrm>
            <a:off x="8995250" y="4606046"/>
            <a:ext cx="1680020" cy="576367"/>
            <a:chOff x="1342103" y="2248540"/>
            <a:chExt cx="1680020" cy="57636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B8D943E-7323-4F2D-88EB-0789C951A2F7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Christian Bale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378C191-664F-48CE-A28A-5F03F229D2E4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31" name="Rectangle 9">
            <a:extLst>
              <a:ext uri="{FF2B5EF4-FFF2-40B4-BE49-F238E27FC236}">
                <a16:creationId xmlns:a16="http://schemas.microsoft.com/office/drawing/2014/main" id="{9DFCABDD-8193-4334-9CAE-A143EBFE59E0}"/>
              </a:ext>
            </a:extLst>
          </p:cNvPr>
          <p:cNvSpPr>
            <a:spLocks/>
          </p:cNvSpPr>
          <p:nvPr/>
        </p:nvSpPr>
        <p:spPr bwMode="auto">
          <a:xfrm>
            <a:off x="9252058" y="5195780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7EDFEE5-8DCC-4B88-B48E-06947D138CA1}"/>
              </a:ext>
            </a:extLst>
          </p:cNvPr>
          <p:cNvSpPr/>
          <p:nvPr/>
        </p:nvSpPr>
        <p:spPr>
          <a:xfrm>
            <a:off x="896075" y="808387"/>
            <a:ext cx="2510776" cy="2310172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D8098CD-076B-4D3D-A55A-B77A8BC9D134}"/>
              </a:ext>
            </a:extLst>
          </p:cNvPr>
          <p:cNvSpPr txBox="1"/>
          <p:nvPr/>
        </p:nvSpPr>
        <p:spPr>
          <a:xfrm>
            <a:off x="1127640" y="1486420"/>
            <a:ext cx="2131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Senior Teachers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B407D81-2F1F-4D03-B4F7-40A2C90DF664}"/>
              </a:ext>
            </a:extLst>
          </p:cNvPr>
          <p:cNvGrpSpPr/>
          <p:nvPr/>
        </p:nvGrpSpPr>
        <p:grpSpPr>
          <a:xfrm>
            <a:off x="3219118" y="1775737"/>
            <a:ext cx="375472" cy="375472"/>
            <a:chOff x="5907232" y="2294399"/>
            <a:chExt cx="440402" cy="44040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20EEAEC-92E2-477D-AE59-B634D6B47E7E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Freeform 46">
              <a:extLst>
                <a:ext uri="{FF2B5EF4-FFF2-40B4-BE49-F238E27FC236}">
                  <a16:creationId xmlns:a16="http://schemas.microsoft.com/office/drawing/2014/main" id="{1F6B19FB-D3F4-40DF-8FA2-9D4B1E9236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947C2699-35AA-40AF-99AE-CF561010167F}"/>
              </a:ext>
            </a:extLst>
          </p:cNvPr>
          <p:cNvSpPr/>
          <p:nvPr/>
        </p:nvSpPr>
        <p:spPr>
          <a:xfrm>
            <a:off x="896075" y="3378933"/>
            <a:ext cx="2510776" cy="2316264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47216FB-768A-438E-937E-D2E6CBC2FC43}"/>
              </a:ext>
            </a:extLst>
          </p:cNvPr>
          <p:cNvSpPr txBox="1"/>
          <p:nvPr/>
        </p:nvSpPr>
        <p:spPr>
          <a:xfrm>
            <a:off x="1127639" y="4060012"/>
            <a:ext cx="23379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Junior Teachers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FB902B1-64CB-4D8E-926E-381FC0D280D5}"/>
              </a:ext>
            </a:extLst>
          </p:cNvPr>
          <p:cNvGrpSpPr/>
          <p:nvPr/>
        </p:nvGrpSpPr>
        <p:grpSpPr>
          <a:xfrm>
            <a:off x="3219118" y="4349329"/>
            <a:ext cx="375472" cy="375472"/>
            <a:chOff x="5907232" y="2294399"/>
            <a:chExt cx="440402" cy="44040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169A016-1566-4550-B0FB-4A15B758AA0E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7A71A7CB-D6A7-46FF-8DC7-EA9FEFD69D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F85CF7-9C14-47FB-AD65-8F15F55B24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91B236-0052-48C9-A9B6-0605014DBC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1C1E992-B4DA-4407-9316-651535F5719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D98C861C-8912-4DB0-9917-901771D6263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A1CC9F8B-A33D-4B9B-A747-12F8BCBA64F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E986BB89-C021-4514-8FA6-6B3455A5702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14788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4" grpId="0" animBg="1"/>
      <p:bldP spid="3" grpId="0" animBg="1"/>
      <p:bldP spid="2" grpId="0" animBg="1"/>
      <p:bldP spid="28" grpId="0" animBg="1"/>
      <p:bldP spid="30" grpId="0" animBg="1"/>
      <p:bldP spid="29" grpId="0" animBg="1"/>
      <p:bldP spid="31" grpId="0" animBg="1"/>
      <p:bldP spid="39" grpId="0" animBg="1"/>
      <p:bldP spid="40" grpId="0"/>
      <p:bldP spid="44" grpId="0" animBg="1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D9BD4D7-0528-4DDB-B98A-6C5C00DB533F}"/>
              </a:ext>
            </a:extLst>
          </p:cNvPr>
          <p:cNvGrpSpPr/>
          <p:nvPr/>
        </p:nvGrpSpPr>
        <p:grpSpPr>
          <a:xfrm>
            <a:off x="1169710" y="2127279"/>
            <a:ext cx="4591994" cy="2698954"/>
            <a:chOff x="1868129" y="1076631"/>
            <a:chExt cx="8456400" cy="3937820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981170C1-850F-4253-8828-C5BD7B50598E}"/>
                </a:ext>
              </a:extLst>
            </p:cNvPr>
            <p:cNvSpPr/>
            <p:nvPr/>
          </p:nvSpPr>
          <p:spPr>
            <a:xfrm flipV="1">
              <a:off x="1868458" y="1076631"/>
              <a:ext cx="8455742" cy="3937820"/>
            </a:xfrm>
            <a:prstGeom prst="round2SameRect">
              <a:avLst>
                <a:gd name="adj1" fmla="val 7303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117600" dir="5400000" sx="80000" sy="8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6256F91-C451-4A13-9C8D-578C59B15483}"/>
                </a:ext>
              </a:extLst>
            </p:cNvPr>
            <p:cNvSpPr/>
            <p:nvPr/>
          </p:nvSpPr>
          <p:spPr>
            <a:xfrm>
              <a:off x="1868129" y="1076631"/>
              <a:ext cx="8456400" cy="720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77E1F4E-06DD-4533-8701-A975A67A49B6}"/>
              </a:ext>
            </a:extLst>
          </p:cNvPr>
          <p:cNvGrpSpPr/>
          <p:nvPr/>
        </p:nvGrpSpPr>
        <p:grpSpPr>
          <a:xfrm>
            <a:off x="6430296" y="2127279"/>
            <a:ext cx="4591994" cy="2698954"/>
            <a:chOff x="1868129" y="1076631"/>
            <a:chExt cx="8456400" cy="3937820"/>
          </a:xfrm>
        </p:grpSpPr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F72B25AA-FF0B-43D0-A5CE-0AF9E13E04C9}"/>
                </a:ext>
              </a:extLst>
            </p:cNvPr>
            <p:cNvSpPr/>
            <p:nvPr/>
          </p:nvSpPr>
          <p:spPr>
            <a:xfrm flipV="1">
              <a:off x="1868458" y="1076631"/>
              <a:ext cx="8455742" cy="3937820"/>
            </a:xfrm>
            <a:prstGeom prst="round2SameRect">
              <a:avLst>
                <a:gd name="adj1" fmla="val 7303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117600" dir="5400000" sx="80000" sy="8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D6D682C-ED74-425D-BBC7-2D1A9DA75D67}"/>
                </a:ext>
              </a:extLst>
            </p:cNvPr>
            <p:cNvSpPr/>
            <p:nvPr/>
          </p:nvSpPr>
          <p:spPr>
            <a:xfrm>
              <a:off x="1868129" y="1076631"/>
              <a:ext cx="8456400" cy="72000"/>
            </a:xfrm>
            <a:prstGeom prst="rect">
              <a:avLst/>
            </a:prstGeom>
            <a:gradFill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CB2CCF-472E-4D62-922A-6452C8AAB2E2}"/>
              </a:ext>
            </a:extLst>
          </p:cNvPr>
          <p:cNvGrpSpPr/>
          <p:nvPr/>
        </p:nvGrpSpPr>
        <p:grpSpPr>
          <a:xfrm>
            <a:off x="3230302" y="2514126"/>
            <a:ext cx="2151323" cy="1925260"/>
            <a:chOff x="3215082" y="2132247"/>
            <a:chExt cx="2151323" cy="19252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3FE1F2D-ACAA-4C24-82C6-8BE684665F52}"/>
                </a:ext>
              </a:extLst>
            </p:cNvPr>
            <p:cNvSpPr/>
            <p:nvPr/>
          </p:nvSpPr>
          <p:spPr>
            <a:xfrm>
              <a:off x="3215082" y="2857178"/>
              <a:ext cx="21513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5D2F7B-81FA-49A9-AC4D-928E8AC22ECE}"/>
                </a:ext>
              </a:extLst>
            </p:cNvPr>
            <p:cNvSpPr/>
            <p:nvPr/>
          </p:nvSpPr>
          <p:spPr>
            <a:xfrm>
              <a:off x="3215084" y="2132247"/>
              <a:ext cx="19989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Olivier Hoody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675660D-9310-477D-9180-C10FD4335431}"/>
                </a:ext>
              </a:extLst>
            </p:cNvPr>
            <p:cNvSpPr/>
            <p:nvPr/>
          </p:nvSpPr>
          <p:spPr>
            <a:xfrm>
              <a:off x="3215083" y="2440476"/>
              <a:ext cx="199892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Teacher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22020D-CBC0-435A-959E-08995730D825}"/>
              </a:ext>
            </a:extLst>
          </p:cNvPr>
          <p:cNvGrpSpPr/>
          <p:nvPr/>
        </p:nvGrpSpPr>
        <p:grpSpPr>
          <a:xfrm>
            <a:off x="8484881" y="2514126"/>
            <a:ext cx="2151323" cy="1925260"/>
            <a:chOff x="3215082" y="2132247"/>
            <a:chExt cx="2151323" cy="19252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3A7F71-F70C-45B9-8BB2-26EEF76882F0}"/>
                </a:ext>
              </a:extLst>
            </p:cNvPr>
            <p:cNvSpPr/>
            <p:nvPr/>
          </p:nvSpPr>
          <p:spPr>
            <a:xfrm>
              <a:off x="3215082" y="2857178"/>
              <a:ext cx="21513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745A01A-96C8-43F5-A860-313A602315B0}"/>
                </a:ext>
              </a:extLst>
            </p:cNvPr>
            <p:cNvSpPr/>
            <p:nvPr/>
          </p:nvSpPr>
          <p:spPr>
            <a:xfrm>
              <a:off x="3215084" y="2132247"/>
              <a:ext cx="19989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Harry Kane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CF86C77-BC6C-4B92-86D1-623EE36E9B3D}"/>
                </a:ext>
              </a:extLst>
            </p:cNvPr>
            <p:cNvSpPr/>
            <p:nvPr/>
          </p:nvSpPr>
          <p:spPr>
            <a:xfrm>
              <a:off x="3215083" y="2440476"/>
              <a:ext cx="199892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Teacher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Rectangle 9">
            <a:extLst>
              <a:ext uri="{FF2B5EF4-FFF2-40B4-BE49-F238E27FC236}">
                <a16:creationId xmlns:a16="http://schemas.microsoft.com/office/drawing/2014/main" id="{C86D6023-2720-42FA-B044-B1AD7FCA6F37}"/>
              </a:ext>
            </a:extLst>
          </p:cNvPr>
          <p:cNvSpPr>
            <a:spLocks/>
          </p:cNvSpPr>
          <p:nvPr/>
        </p:nvSpPr>
        <p:spPr bwMode="auto">
          <a:xfrm>
            <a:off x="1666512" y="4117602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5699BA29-4B3F-4382-999B-632A75ECC32B}"/>
              </a:ext>
            </a:extLst>
          </p:cNvPr>
          <p:cNvSpPr>
            <a:spLocks/>
          </p:cNvSpPr>
          <p:nvPr/>
        </p:nvSpPr>
        <p:spPr bwMode="auto">
          <a:xfrm>
            <a:off x="6920684" y="4117602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752002-3108-4120-B331-141CBFA141E4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97EE68E-198F-4CA4-B598-95FF31AFA110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87F520A-5793-438A-9C9C-1334D1CE40FB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C5C3797-768C-40DA-A573-4F960C603FBA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Double Profile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79FCEE6-2520-4305-B8D1-5E05725FB6A9}"/>
              </a:ext>
            </a:extLst>
          </p:cNvPr>
          <p:cNvSpPr/>
          <p:nvPr/>
        </p:nvSpPr>
        <p:spPr>
          <a:xfrm>
            <a:off x="1335314" y="5204195"/>
            <a:ext cx="95213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81F78F7-417C-469A-9D74-3978E358C9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1DB355-E8B1-4FFD-A35B-06A491AB53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44916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6A1F156-BFEB-43E8-A94B-8011333E6724}"/>
              </a:ext>
            </a:extLst>
          </p:cNvPr>
          <p:cNvSpPr/>
          <p:nvPr/>
        </p:nvSpPr>
        <p:spPr>
          <a:xfrm>
            <a:off x="5207177" y="2340377"/>
            <a:ext cx="6232952" cy="17116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0" dist="1143000" dir="5400000" sx="75000" sy="75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5D2292-38B5-463F-ADAA-B4027E39AC54}"/>
              </a:ext>
            </a:extLst>
          </p:cNvPr>
          <p:cNvSpPr/>
          <p:nvPr/>
        </p:nvSpPr>
        <p:spPr>
          <a:xfrm>
            <a:off x="7154061" y="2580370"/>
            <a:ext cx="38098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“A wonderful serenity has taken possession of my entire soul, like these sweet mornings of spring which I enjoy with my whole heart. </a:t>
            </a:r>
            <a:endParaRPr lang="id-ID" sz="1400" i="1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ADD3F6-65CA-48DB-9133-96E624676FA1}"/>
              </a:ext>
            </a:extLst>
          </p:cNvPr>
          <p:cNvSpPr/>
          <p:nvPr/>
        </p:nvSpPr>
        <p:spPr>
          <a:xfrm>
            <a:off x="7191745" y="3504283"/>
            <a:ext cx="33744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Jonathan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–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Technology Information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BD66DC-F412-4B1C-9408-41C3AC3D5847}"/>
              </a:ext>
            </a:extLst>
          </p:cNvPr>
          <p:cNvSpPr/>
          <p:nvPr/>
        </p:nvSpPr>
        <p:spPr>
          <a:xfrm>
            <a:off x="5604975" y="1100542"/>
            <a:ext cx="333811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979AE4-1D6D-451E-896F-AFAF140DE288}"/>
              </a:ext>
            </a:extLst>
          </p:cNvPr>
          <p:cNvSpPr/>
          <p:nvPr/>
        </p:nvSpPr>
        <p:spPr>
          <a:xfrm>
            <a:off x="5604975" y="1854364"/>
            <a:ext cx="25303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Evelin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-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Design Communication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400334-D834-4D13-94E5-1BA3F94D73CC}"/>
              </a:ext>
            </a:extLst>
          </p:cNvPr>
          <p:cNvSpPr/>
          <p:nvPr/>
        </p:nvSpPr>
        <p:spPr>
          <a:xfrm>
            <a:off x="5604975" y="4407322"/>
            <a:ext cx="333811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14B46C-FBF3-413A-81B1-A889D9090353}"/>
              </a:ext>
            </a:extLst>
          </p:cNvPr>
          <p:cNvSpPr/>
          <p:nvPr/>
        </p:nvSpPr>
        <p:spPr>
          <a:xfrm>
            <a:off x="5604975" y="5161144"/>
            <a:ext cx="21918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Lionel Wiz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–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Web Design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D6F83D6-462E-40BC-875D-B778A75893D1}"/>
              </a:ext>
            </a:extLst>
          </p:cNvPr>
          <p:cNvGrpSpPr/>
          <p:nvPr/>
        </p:nvGrpSpPr>
        <p:grpSpPr>
          <a:xfrm>
            <a:off x="650273" y="2486632"/>
            <a:ext cx="4137627" cy="1544936"/>
            <a:chOff x="739851" y="136699"/>
            <a:chExt cx="4137627" cy="154493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740D6F4-7A2C-4FD0-BFCA-AC97BA559588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24668A2-0653-44E4-9DD5-339FA2BB668F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8DC3425-9ECD-4C38-A5FA-57A159A36456}"/>
                </a:ext>
              </a:extLst>
            </p:cNvPr>
            <p:cNvSpPr txBox="1"/>
            <p:nvPr/>
          </p:nvSpPr>
          <p:spPr>
            <a:xfrm>
              <a:off x="739851" y="411237"/>
              <a:ext cx="41376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Students College Comment</a:t>
              </a:r>
              <a:endParaRPr lang="id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792EBA0-C5BF-46AF-93C8-9908DE9C4D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B1E73B-64BA-4AE6-9E0B-1F6C3ED4A3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8429346-A9CE-4FBD-867F-A75D2201D6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8767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CAD67D9-2508-45A7-8E01-14C9E8365F57}"/>
              </a:ext>
            </a:extLst>
          </p:cNvPr>
          <p:cNvSpPr txBox="1"/>
          <p:nvPr/>
        </p:nvSpPr>
        <p:spPr>
          <a:xfrm>
            <a:off x="508330" y="1612809"/>
            <a:ext cx="3076699" cy="9233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</p:spPr>
        <p:txBody>
          <a:bodyPr wrap="square" rtlCol="0">
            <a:spAutoFit/>
          </a:bodyPr>
          <a:lstStyle/>
          <a:p>
            <a:r>
              <a:rPr lang="en-US" sz="5400" spc="-150" dirty="0">
                <a:solidFill>
                  <a:schemeClr val="bg1"/>
                </a:solidFill>
                <a:latin typeface="Inter" panose="020B0502030000000004" pitchFamily="34" charset="0"/>
              </a:rPr>
              <a:t>ALWAYS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96BCA1-8372-4962-871E-E5D75953373A}"/>
              </a:ext>
            </a:extLst>
          </p:cNvPr>
          <p:cNvSpPr txBox="1"/>
          <p:nvPr/>
        </p:nvSpPr>
        <p:spPr>
          <a:xfrm>
            <a:off x="1148715" y="2639269"/>
            <a:ext cx="8038828" cy="9233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</p:spPr>
        <p:txBody>
          <a:bodyPr wrap="square" rtlCol="0">
            <a:spAutoFit/>
          </a:bodyPr>
          <a:lstStyle/>
          <a:p>
            <a:r>
              <a:rPr lang="en-US" sz="5400" spc="-150" dirty="0">
                <a:solidFill>
                  <a:schemeClr val="bg1"/>
                </a:solidFill>
                <a:latin typeface="Inter" panose="020B0502030000000004" pitchFamily="34" charset="0"/>
              </a:rPr>
              <a:t>LEARN </a:t>
            </a:r>
            <a:r>
              <a:rPr lang="en-US" sz="5400" b="1" spc="-150" dirty="0">
                <a:solidFill>
                  <a:schemeClr val="bg1"/>
                </a:solidFill>
                <a:latin typeface="Inter" panose="020B0502030000000004" pitchFamily="34" charset="0"/>
              </a:rPr>
              <a:t>TO SUCCESS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43DC2F-1AD4-44D1-B2AA-56CEDDDAF708}"/>
              </a:ext>
            </a:extLst>
          </p:cNvPr>
          <p:cNvGrpSpPr/>
          <p:nvPr/>
        </p:nvGrpSpPr>
        <p:grpSpPr>
          <a:xfrm>
            <a:off x="2740025" y="3744511"/>
            <a:ext cx="5355772" cy="1697935"/>
            <a:chOff x="2740025" y="3744511"/>
            <a:chExt cx="5355772" cy="169793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9FDC58-A70A-41F4-87A7-6056B5DE4B7F}"/>
                </a:ext>
              </a:extLst>
            </p:cNvPr>
            <p:cNvSpPr/>
            <p:nvPr/>
          </p:nvSpPr>
          <p:spPr>
            <a:xfrm>
              <a:off x="2740025" y="3744511"/>
              <a:ext cx="5355772" cy="1697935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A476F3F-22B1-439E-AE97-9ACCA22DE24C}"/>
                </a:ext>
              </a:extLst>
            </p:cNvPr>
            <p:cNvSpPr/>
            <p:nvPr/>
          </p:nvSpPr>
          <p:spPr>
            <a:xfrm>
              <a:off x="2983550" y="3882514"/>
              <a:ext cx="4868723" cy="14219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A5BD52-9683-4825-9DC5-B9F59721F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284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emony 00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EEB"/>
      </a:accent1>
      <a:accent2>
        <a:srgbClr val="0067AB"/>
      </a:accent2>
      <a:accent3>
        <a:srgbClr val="004E7E"/>
      </a:accent3>
      <a:accent4>
        <a:srgbClr val="00DAE8"/>
      </a:accent4>
      <a:accent5>
        <a:srgbClr val="009EA8"/>
      </a:accent5>
      <a:accent6>
        <a:srgbClr val="00747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3552</TotalTime>
  <Words>2339</Words>
  <Application>Microsoft Office PowerPoint</Application>
  <PresentationFormat>Widescreen</PresentationFormat>
  <Paragraphs>311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Gill Sans</vt:lpstr>
      <vt:lpstr>Inter</vt:lpstr>
      <vt:lpstr>Inter Light</vt:lpstr>
      <vt:lpstr>Segoe UI</vt:lpstr>
      <vt:lpstr>Segoe UI Light</vt:lpstr>
      <vt:lpstr>Walkway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pratamayoga</dc:creator>
  <cp:lastModifiedBy>USER</cp:lastModifiedBy>
  <cp:revision>240</cp:revision>
  <dcterms:created xsi:type="dcterms:W3CDTF">2017-08-02T01:18:33Z</dcterms:created>
  <dcterms:modified xsi:type="dcterms:W3CDTF">2020-09-17T08:02:11Z</dcterms:modified>
</cp:coreProperties>
</file>